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2.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3.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4.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5.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notesSlides/notesSlide6.xml" ContentType="application/vnd.openxmlformats-officedocument.presentationml.notesSlide+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notesSlides/notesSlide7.xml" ContentType="application/vnd.openxmlformats-officedocument.presentationml.notesSlide+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notesSlides/notesSlide8.xml" ContentType="application/vnd.openxmlformats-officedocument.presentationml.notesSlide+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notesSlides/notesSlide9.xml" ContentType="application/vnd.openxmlformats-officedocument.presentationml.notesSlide+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notesSlides/notesSlide10.xml" ContentType="application/vnd.openxmlformats-officedocument.presentationml.notesSlide+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notesSlides/notesSlide11.xml" ContentType="application/vnd.openxmlformats-officedocument.presentationml.notesSlide+xml"/>
  <Override PartName="/ppt/diagrams/data16.xml" ContentType="application/vnd.openxmlformats-officedocument.drawingml.diagramData+xml"/>
  <Override PartName="/ppt/diagrams/layout16.xml" ContentType="application/vnd.openxmlformats-officedocument.drawingml.diagramLayout+xml"/>
  <Override PartName="/ppt/diagrams/quickStyle16.xml" ContentType="application/vnd.openxmlformats-officedocument.drawingml.diagramStyle+xml"/>
  <Override PartName="/ppt/diagrams/colors16.xml" ContentType="application/vnd.openxmlformats-officedocument.drawingml.diagramColors+xml"/>
  <Override PartName="/ppt/diagrams/drawing16.xml" ContentType="application/vnd.ms-office.drawingml.diagramDrawing+xml"/>
  <Override PartName="/ppt/notesSlides/notesSlide12.xml" ContentType="application/vnd.openxmlformats-officedocument.presentationml.notesSlide+xml"/>
  <Override PartName="/ppt/diagrams/data17.xml" ContentType="application/vnd.openxmlformats-officedocument.drawingml.diagramData+xml"/>
  <Override PartName="/ppt/diagrams/layout17.xml" ContentType="application/vnd.openxmlformats-officedocument.drawingml.diagramLayout+xml"/>
  <Override PartName="/ppt/diagrams/quickStyle17.xml" ContentType="application/vnd.openxmlformats-officedocument.drawingml.diagramStyle+xml"/>
  <Override PartName="/ppt/diagrams/colors17.xml" ContentType="application/vnd.openxmlformats-officedocument.drawingml.diagramColors+xml"/>
  <Override PartName="/ppt/diagrams/drawing17.xml" ContentType="application/vnd.ms-office.drawingml.diagramDrawing+xml"/>
  <Override PartName="/ppt/notesSlides/notesSlide13.xml" ContentType="application/vnd.openxmlformats-officedocument.presentationml.notesSlide+xml"/>
  <Override PartName="/ppt/diagrams/data18.xml" ContentType="application/vnd.openxmlformats-officedocument.drawingml.diagramData+xml"/>
  <Override PartName="/ppt/diagrams/layout18.xml" ContentType="application/vnd.openxmlformats-officedocument.drawingml.diagramLayout+xml"/>
  <Override PartName="/ppt/diagrams/quickStyle18.xml" ContentType="application/vnd.openxmlformats-officedocument.drawingml.diagramStyle+xml"/>
  <Override PartName="/ppt/diagrams/colors18.xml" ContentType="application/vnd.openxmlformats-officedocument.drawingml.diagramColors+xml"/>
  <Override PartName="/ppt/diagrams/drawing18.xml" ContentType="application/vnd.ms-office.drawingml.diagramDrawing+xml"/>
  <Override PartName="/ppt/notesSlides/notesSlide14.xml" ContentType="application/vnd.openxmlformats-officedocument.presentationml.notesSlide+xml"/>
  <Override PartName="/ppt/diagrams/data19.xml" ContentType="application/vnd.openxmlformats-officedocument.drawingml.diagramData+xml"/>
  <Override PartName="/ppt/diagrams/layout19.xml" ContentType="application/vnd.openxmlformats-officedocument.drawingml.diagramLayout+xml"/>
  <Override PartName="/ppt/diagrams/quickStyle19.xml" ContentType="application/vnd.openxmlformats-officedocument.drawingml.diagramStyle+xml"/>
  <Override PartName="/ppt/diagrams/colors19.xml" ContentType="application/vnd.openxmlformats-officedocument.drawingml.diagramColors+xml"/>
  <Override PartName="/ppt/diagrams/drawing19.xml" ContentType="application/vnd.ms-office.drawingml.diagramDrawing+xml"/>
  <Override PartName="/ppt/notesSlides/notesSlide15.xml" ContentType="application/vnd.openxmlformats-officedocument.presentationml.notesSlide+xml"/>
  <Override PartName="/ppt/diagrams/data20.xml" ContentType="application/vnd.openxmlformats-officedocument.drawingml.diagramData+xml"/>
  <Override PartName="/ppt/diagrams/layout20.xml" ContentType="application/vnd.openxmlformats-officedocument.drawingml.diagramLayout+xml"/>
  <Override PartName="/ppt/diagrams/quickStyle20.xml" ContentType="application/vnd.openxmlformats-officedocument.drawingml.diagramStyle+xml"/>
  <Override PartName="/ppt/diagrams/colors20.xml" ContentType="application/vnd.openxmlformats-officedocument.drawingml.diagramColors+xml"/>
  <Override PartName="/ppt/diagrams/drawing20.xml" ContentType="application/vnd.ms-office.drawingml.diagramDrawing+xml"/>
  <Override PartName="/ppt/notesSlides/notesSlide16.xml" ContentType="application/vnd.openxmlformats-officedocument.presentationml.notesSlide+xml"/>
  <Override PartName="/ppt/diagrams/data21.xml" ContentType="application/vnd.openxmlformats-officedocument.drawingml.diagramData+xml"/>
  <Override PartName="/ppt/diagrams/layout21.xml" ContentType="application/vnd.openxmlformats-officedocument.drawingml.diagramLayout+xml"/>
  <Override PartName="/ppt/diagrams/quickStyle21.xml" ContentType="application/vnd.openxmlformats-officedocument.drawingml.diagramStyle+xml"/>
  <Override PartName="/ppt/diagrams/colors21.xml" ContentType="application/vnd.openxmlformats-officedocument.drawingml.diagramColors+xml"/>
  <Override PartName="/ppt/diagrams/drawing21.xml" ContentType="application/vnd.ms-office.drawingml.diagramDrawing+xml"/>
  <Override PartName="/ppt/notesSlides/notesSlide17.xml" ContentType="application/vnd.openxmlformats-officedocument.presentationml.notesSlide+xml"/>
  <Override PartName="/ppt/diagrams/data22.xml" ContentType="application/vnd.openxmlformats-officedocument.drawingml.diagramData+xml"/>
  <Override PartName="/ppt/diagrams/layout22.xml" ContentType="application/vnd.openxmlformats-officedocument.drawingml.diagramLayout+xml"/>
  <Override PartName="/ppt/diagrams/quickStyle22.xml" ContentType="application/vnd.openxmlformats-officedocument.drawingml.diagramStyle+xml"/>
  <Override PartName="/ppt/diagrams/colors22.xml" ContentType="application/vnd.openxmlformats-officedocument.drawingml.diagramColors+xml"/>
  <Override PartName="/ppt/diagrams/drawing22.xml" ContentType="application/vnd.ms-office.drawingml.diagramDrawing+xml"/>
  <Override PartName="/ppt/notesSlides/notesSlide18.xml" ContentType="application/vnd.openxmlformats-officedocument.presentationml.notesSlide+xml"/>
  <Override PartName="/ppt/diagrams/data23.xml" ContentType="application/vnd.openxmlformats-officedocument.drawingml.diagramData+xml"/>
  <Override PartName="/ppt/diagrams/layout23.xml" ContentType="application/vnd.openxmlformats-officedocument.drawingml.diagramLayout+xml"/>
  <Override PartName="/ppt/diagrams/quickStyle23.xml" ContentType="application/vnd.openxmlformats-officedocument.drawingml.diagramStyle+xml"/>
  <Override PartName="/ppt/diagrams/colors23.xml" ContentType="application/vnd.openxmlformats-officedocument.drawingml.diagramColors+xml"/>
  <Override PartName="/ppt/diagrams/drawing23.xml" ContentType="application/vnd.ms-office.drawingml.diagramDrawing+xml"/>
  <Override PartName="/ppt/notesSlides/notesSlide19.xml" ContentType="application/vnd.openxmlformats-officedocument.presentationml.notesSlide+xml"/>
  <Override PartName="/ppt/diagrams/data24.xml" ContentType="application/vnd.openxmlformats-officedocument.drawingml.diagramData+xml"/>
  <Override PartName="/ppt/diagrams/layout24.xml" ContentType="application/vnd.openxmlformats-officedocument.drawingml.diagramLayout+xml"/>
  <Override PartName="/ppt/diagrams/quickStyle24.xml" ContentType="application/vnd.openxmlformats-officedocument.drawingml.diagramStyle+xml"/>
  <Override PartName="/ppt/diagrams/colors24.xml" ContentType="application/vnd.openxmlformats-officedocument.drawingml.diagramColors+xml"/>
  <Override PartName="/ppt/diagrams/drawing24.xml" ContentType="application/vnd.ms-office.drawingml.diagramDrawing+xml"/>
  <Override PartName="/ppt/notesSlides/notesSlide20.xml" ContentType="application/vnd.openxmlformats-officedocument.presentationml.notesSlide+xml"/>
  <Override PartName="/ppt/diagrams/data25.xml" ContentType="application/vnd.openxmlformats-officedocument.drawingml.diagramData+xml"/>
  <Override PartName="/ppt/diagrams/layout25.xml" ContentType="application/vnd.openxmlformats-officedocument.drawingml.diagramLayout+xml"/>
  <Override PartName="/ppt/diagrams/quickStyle25.xml" ContentType="application/vnd.openxmlformats-officedocument.drawingml.diagramStyle+xml"/>
  <Override PartName="/ppt/diagrams/colors25.xml" ContentType="application/vnd.openxmlformats-officedocument.drawingml.diagramColors+xml"/>
  <Override PartName="/ppt/diagrams/drawing25.xml" ContentType="application/vnd.ms-office.drawingml.diagramDrawing+xml"/>
  <Override PartName="/ppt/notesSlides/notesSlide21.xml" ContentType="application/vnd.openxmlformats-officedocument.presentationml.notesSlide+xml"/>
  <Override PartName="/ppt/diagrams/data26.xml" ContentType="application/vnd.openxmlformats-officedocument.drawingml.diagramData+xml"/>
  <Override PartName="/ppt/diagrams/layout26.xml" ContentType="application/vnd.openxmlformats-officedocument.drawingml.diagramLayout+xml"/>
  <Override PartName="/ppt/diagrams/quickStyle26.xml" ContentType="application/vnd.openxmlformats-officedocument.drawingml.diagramStyle+xml"/>
  <Override PartName="/ppt/diagrams/colors26.xml" ContentType="application/vnd.openxmlformats-officedocument.drawingml.diagramColors+xml"/>
  <Override PartName="/ppt/diagrams/drawing26.xml" ContentType="application/vnd.ms-office.drawingml.diagramDrawing+xml"/>
  <Override PartName="/ppt/notesSlides/notesSlide22.xml" ContentType="application/vnd.openxmlformats-officedocument.presentationml.notesSlide+xml"/>
  <Override PartName="/ppt/diagrams/data27.xml" ContentType="application/vnd.openxmlformats-officedocument.drawingml.diagramData+xml"/>
  <Override PartName="/ppt/diagrams/layout27.xml" ContentType="application/vnd.openxmlformats-officedocument.drawingml.diagramLayout+xml"/>
  <Override PartName="/ppt/diagrams/quickStyle27.xml" ContentType="application/vnd.openxmlformats-officedocument.drawingml.diagramStyle+xml"/>
  <Override PartName="/ppt/diagrams/colors27.xml" ContentType="application/vnd.openxmlformats-officedocument.drawingml.diagramColors+xml"/>
  <Override PartName="/ppt/diagrams/drawing27.xml" ContentType="application/vnd.ms-office.drawingml.diagramDrawing+xml"/>
  <Override PartName="/ppt/notesSlides/notesSlide23.xml" ContentType="application/vnd.openxmlformats-officedocument.presentationml.notesSlide+xml"/>
  <Override PartName="/ppt/diagrams/data28.xml" ContentType="application/vnd.openxmlformats-officedocument.drawingml.diagramData+xml"/>
  <Override PartName="/ppt/diagrams/layout28.xml" ContentType="application/vnd.openxmlformats-officedocument.drawingml.diagramLayout+xml"/>
  <Override PartName="/ppt/diagrams/quickStyle28.xml" ContentType="application/vnd.openxmlformats-officedocument.drawingml.diagramStyle+xml"/>
  <Override PartName="/ppt/diagrams/colors28.xml" ContentType="application/vnd.openxmlformats-officedocument.drawingml.diagramColors+xml"/>
  <Override PartName="/ppt/diagrams/drawing28.xml" ContentType="application/vnd.ms-office.drawingml.diagramDrawing+xml"/>
  <Override PartName="/ppt/notesSlides/notesSlide24.xml" ContentType="application/vnd.openxmlformats-officedocument.presentationml.notesSlide+xml"/>
  <Override PartName="/ppt/diagrams/data29.xml" ContentType="application/vnd.openxmlformats-officedocument.drawingml.diagramData+xml"/>
  <Override PartName="/ppt/diagrams/layout29.xml" ContentType="application/vnd.openxmlformats-officedocument.drawingml.diagramLayout+xml"/>
  <Override PartName="/ppt/diagrams/quickStyle29.xml" ContentType="application/vnd.openxmlformats-officedocument.drawingml.diagramStyle+xml"/>
  <Override PartName="/ppt/diagrams/colors29.xml" ContentType="application/vnd.openxmlformats-officedocument.drawingml.diagramColors+xml"/>
  <Override PartName="/ppt/diagrams/drawing29.xml" ContentType="application/vnd.ms-office.drawingml.diagramDrawing+xml"/>
  <Override PartName="/ppt/notesSlides/notesSlide25.xml" ContentType="application/vnd.openxmlformats-officedocument.presentationml.notesSlide+xml"/>
  <Override PartName="/ppt/diagrams/data30.xml" ContentType="application/vnd.openxmlformats-officedocument.drawingml.diagramData+xml"/>
  <Override PartName="/ppt/diagrams/layout30.xml" ContentType="application/vnd.openxmlformats-officedocument.drawingml.diagramLayout+xml"/>
  <Override PartName="/ppt/diagrams/quickStyle30.xml" ContentType="application/vnd.openxmlformats-officedocument.drawingml.diagramStyle+xml"/>
  <Override PartName="/ppt/diagrams/colors30.xml" ContentType="application/vnd.openxmlformats-officedocument.drawingml.diagramColors+xml"/>
  <Override PartName="/ppt/diagrams/drawing30.xml" ContentType="application/vnd.ms-office.drawingml.diagramDrawing+xml"/>
  <Override PartName="/ppt/notesSlides/notesSlide26.xml" ContentType="application/vnd.openxmlformats-officedocument.presentationml.notesSlide+xml"/>
  <Override PartName="/ppt/diagrams/data31.xml" ContentType="application/vnd.openxmlformats-officedocument.drawingml.diagramData+xml"/>
  <Override PartName="/ppt/diagrams/layout31.xml" ContentType="application/vnd.openxmlformats-officedocument.drawingml.diagramLayout+xml"/>
  <Override PartName="/ppt/diagrams/quickStyle31.xml" ContentType="application/vnd.openxmlformats-officedocument.drawingml.diagramStyle+xml"/>
  <Override PartName="/ppt/diagrams/colors31.xml" ContentType="application/vnd.openxmlformats-officedocument.drawingml.diagramColors+xml"/>
  <Override PartName="/ppt/diagrams/drawing31.xml" ContentType="application/vnd.ms-office.drawingml.diagramDrawing+xml"/>
  <Override PartName="/ppt/notesSlides/notesSlide27.xml" ContentType="application/vnd.openxmlformats-officedocument.presentationml.notesSlide+xml"/>
  <Override PartName="/ppt/diagrams/data32.xml" ContentType="application/vnd.openxmlformats-officedocument.drawingml.diagramData+xml"/>
  <Override PartName="/ppt/diagrams/layout32.xml" ContentType="application/vnd.openxmlformats-officedocument.drawingml.diagramLayout+xml"/>
  <Override PartName="/ppt/diagrams/quickStyle32.xml" ContentType="application/vnd.openxmlformats-officedocument.drawingml.diagramStyle+xml"/>
  <Override PartName="/ppt/diagrams/colors32.xml" ContentType="application/vnd.openxmlformats-officedocument.drawingml.diagramColors+xml"/>
  <Override PartName="/ppt/diagrams/drawing32.xml" ContentType="application/vnd.ms-office.drawingml.diagramDrawing+xml"/>
  <Override PartName="/ppt/notesSlides/notesSlide28.xml" ContentType="application/vnd.openxmlformats-officedocument.presentationml.notesSlide+xml"/>
  <Override PartName="/ppt/diagrams/data33.xml" ContentType="application/vnd.openxmlformats-officedocument.drawingml.diagramData+xml"/>
  <Override PartName="/ppt/diagrams/layout33.xml" ContentType="application/vnd.openxmlformats-officedocument.drawingml.diagramLayout+xml"/>
  <Override PartName="/ppt/diagrams/quickStyle33.xml" ContentType="application/vnd.openxmlformats-officedocument.drawingml.diagramStyle+xml"/>
  <Override PartName="/ppt/diagrams/colors33.xml" ContentType="application/vnd.openxmlformats-officedocument.drawingml.diagramColors+xml"/>
  <Override PartName="/ppt/diagrams/drawing33.xml" ContentType="application/vnd.ms-office.drawingml.diagramDrawing+xml"/>
  <Override PartName="/ppt/diagrams/data34.xml" ContentType="application/vnd.openxmlformats-officedocument.drawingml.diagramData+xml"/>
  <Override PartName="/ppt/diagrams/layout34.xml" ContentType="application/vnd.openxmlformats-officedocument.drawingml.diagramLayout+xml"/>
  <Override PartName="/ppt/diagrams/quickStyle34.xml" ContentType="application/vnd.openxmlformats-officedocument.drawingml.diagramStyle+xml"/>
  <Override PartName="/ppt/diagrams/colors34.xml" ContentType="application/vnd.openxmlformats-officedocument.drawingml.diagramColors+xml"/>
  <Override PartName="/ppt/diagrams/drawing34.xml" ContentType="application/vnd.ms-office.drawingml.diagramDrawing+xml"/>
  <Override PartName="/ppt/notesSlides/notesSlide29.xml" ContentType="application/vnd.openxmlformats-officedocument.presentationml.notesSlide+xml"/>
  <Override PartName="/ppt/diagrams/data35.xml" ContentType="application/vnd.openxmlformats-officedocument.drawingml.diagramData+xml"/>
  <Override PartName="/ppt/diagrams/layout35.xml" ContentType="application/vnd.openxmlformats-officedocument.drawingml.diagramLayout+xml"/>
  <Override PartName="/ppt/diagrams/quickStyle35.xml" ContentType="application/vnd.openxmlformats-officedocument.drawingml.diagramStyle+xml"/>
  <Override PartName="/ppt/diagrams/colors35.xml" ContentType="application/vnd.openxmlformats-officedocument.drawingml.diagramColors+xml"/>
  <Override PartName="/ppt/diagrams/drawing35.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60" r:id="rId4"/>
  </p:sldMasterIdLst>
  <p:notesMasterIdLst>
    <p:notesMasterId r:id="rId41"/>
  </p:notesMasterIdLst>
  <p:handoutMasterIdLst>
    <p:handoutMasterId r:id="rId42"/>
  </p:handoutMasterIdLst>
  <p:sldIdLst>
    <p:sldId id="265" r:id="rId5"/>
    <p:sldId id="537" r:id="rId6"/>
    <p:sldId id="521" r:id="rId7"/>
    <p:sldId id="557" r:id="rId8"/>
    <p:sldId id="512" r:id="rId9"/>
    <p:sldId id="565" r:id="rId10"/>
    <p:sldId id="523" r:id="rId11"/>
    <p:sldId id="539" r:id="rId12"/>
    <p:sldId id="295" r:id="rId13"/>
    <p:sldId id="555" r:id="rId14"/>
    <p:sldId id="385" r:id="rId15"/>
    <p:sldId id="524" r:id="rId16"/>
    <p:sldId id="556" r:id="rId17"/>
    <p:sldId id="558" r:id="rId18"/>
    <p:sldId id="533" r:id="rId19"/>
    <p:sldId id="532" r:id="rId20"/>
    <p:sldId id="536" r:id="rId21"/>
    <p:sldId id="545" r:id="rId22"/>
    <p:sldId id="541" r:id="rId23"/>
    <p:sldId id="531" r:id="rId24"/>
    <p:sldId id="530" r:id="rId25"/>
    <p:sldId id="529" r:id="rId26"/>
    <p:sldId id="528" r:id="rId27"/>
    <p:sldId id="527" r:id="rId28"/>
    <p:sldId id="526" r:id="rId29"/>
    <p:sldId id="525" r:id="rId30"/>
    <p:sldId id="542" r:id="rId31"/>
    <p:sldId id="534" r:id="rId32"/>
    <p:sldId id="559" r:id="rId33"/>
    <p:sldId id="535" r:id="rId34"/>
    <p:sldId id="560" r:id="rId35"/>
    <p:sldId id="561" r:id="rId36"/>
    <p:sldId id="562" r:id="rId37"/>
    <p:sldId id="563" r:id="rId38"/>
    <p:sldId id="392" r:id="rId39"/>
    <p:sldId id="564" r:id="rId4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 uri="{2D200454-40CA-4A62-9FC3-DE9A4176ACB9}">
      <p15:notesGuideLst xmlns:p15="http://schemas.microsoft.com/office/powerpoint/2012/main">
        <p15:guide id="1" orient="horz" pos="2880" userDrawn="1">
          <p15:clr>
            <a:srgbClr val="A4A3A4"/>
          </p15:clr>
        </p15:guide>
        <p15:guide id="2" pos="2160"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Williams, DuJuan T." initials="WDT" lastIdx="32" clrIdx="0">
    <p:extLst>
      <p:ext uri="{19B8F6BF-5375-455C-9EA6-DF929625EA0E}">
        <p15:presenceInfo xmlns:p15="http://schemas.microsoft.com/office/powerpoint/2012/main" userId="S-1-5-21-733966599-1863672314-6498272-222336" providerId="AD"/>
      </p:ext>
    </p:extLst>
  </p:cmAuthor>
  <p:cmAuthor id="2" name="Peters, Terry A." initials="PTA" lastIdx="6" clrIdx="1">
    <p:extLst>
      <p:ext uri="{19B8F6BF-5375-455C-9EA6-DF929625EA0E}">
        <p15:presenceInfo xmlns:p15="http://schemas.microsoft.com/office/powerpoint/2012/main" userId="S-1-5-21-1876523541-981950538-929701000-226664" providerId="AD"/>
      </p:ext>
    </p:extLst>
  </p:cmAuthor>
  <p:cmAuthor id="3" name="Johnson, Carol A. (ISSO-RSD)" initials="JCA(" lastIdx="1" clrIdx="2">
    <p:extLst>
      <p:ext uri="{19B8F6BF-5375-455C-9EA6-DF929625EA0E}">
        <p15:presenceInfo xmlns:p15="http://schemas.microsoft.com/office/powerpoint/2012/main" userId="S-1-5-21-1203574035-2005170512-1850952788-336597" providerId="AD"/>
      </p:ext>
    </p:extLst>
  </p:cmAuthor>
  <p:cmAuthor id="4" name="Peters, Terry A." initials="PTA [2]" lastIdx="2" clrIdx="3">
    <p:extLst>
      <p:ext uri="{19B8F6BF-5375-455C-9EA6-DF929625EA0E}">
        <p15:presenceInfo xmlns:p15="http://schemas.microsoft.com/office/powerpoint/2012/main" userId="S::Terry.Peters@va.gov::e99cf72a-8fdf-42e3-a30a-8726f7304dc4" providerId="AD"/>
      </p:ext>
    </p:extLst>
  </p:cmAuthor>
  <p:cmAuthor id="5" name="Chalfant, Christopher (BAH TSS)" initials="CC(T" lastIdx="8" clrIdx="4">
    <p:extLst>
      <p:ext uri="{19B8F6BF-5375-455C-9EA6-DF929625EA0E}">
        <p15:presenceInfo xmlns:p15="http://schemas.microsoft.com/office/powerpoint/2012/main" userId="S::christopher.chalfant@va.gov::dae0e2a7-464f-4220-a72d-520892bf9e23" providerId="AD"/>
      </p:ext>
    </p:extLst>
  </p:cmAuthor>
  <p:cmAuthor id="6" name="Morrey, Joshua M. (BAH TSS)" initials="MJM(T" lastIdx="2" clrIdx="5">
    <p:extLst>
      <p:ext uri="{19B8F6BF-5375-455C-9EA6-DF929625EA0E}">
        <p15:presenceInfo xmlns:p15="http://schemas.microsoft.com/office/powerpoint/2012/main" userId="S::Joshua.Morrey@va.gov::2e99ef4d-d274-49ba-93f9-da7eb9d91d8b"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75594"/>
    <a:srgbClr val="1F5493"/>
    <a:srgbClr val="102E50"/>
    <a:srgbClr val="FDB71A"/>
    <a:srgbClr val="1F1F1F"/>
    <a:srgbClr val="1F543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966" autoAdjust="0"/>
    <p:restoredTop sz="93239" autoAdjust="0"/>
  </p:normalViewPr>
  <p:slideViewPr>
    <p:cSldViewPr snapToGrid="0" snapToObjects="1">
      <p:cViewPr varScale="1">
        <p:scale>
          <a:sx n="114" d="100"/>
          <a:sy n="114" d="100"/>
        </p:scale>
        <p:origin x="1278" y="102"/>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notesViewPr>
    <p:cSldViewPr snapToGrid="0" snapToObjects="1" showGuides="1">
      <p:cViewPr varScale="1">
        <p:scale>
          <a:sx n="95" d="100"/>
          <a:sy n="95" d="100"/>
        </p:scale>
        <p:origin x="2512" y="19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handoutMaster" Target="handoutMasters/handoutMaster1.xml"/><Relationship Id="rId47"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commentAuthors" Target="commentAuthor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B85B094-F792-4C86-BE3F-047F3B859A4A}" type="doc">
      <dgm:prSet loTypeId="urn:microsoft.com/office/officeart/2005/8/layout/process1" loCatId="process" qsTypeId="urn:microsoft.com/office/officeart/2005/8/quickstyle/simple1" qsCatId="simple" csTypeId="urn:microsoft.com/office/officeart/2005/8/colors/accent1_2" csCatId="accent1"/>
      <dgm:spPr/>
      <dgm:t>
        <a:bodyPr/>
        <a:lstStyle/>
        <a:p>
          <a:endParaRPr lang="en-US"/>
        </a:p>
      </dgm:t>
    </dgm:pt>
    <dgm:pt modelId="{59AF7F10-4D72-44FF-8CA0-CC5A4AD9F6CA}">
      <dgm:prSet/>
      <dgm:spPr/>
      <dgm:t>
        <a:bodyPr/>
        <a:lstStyle/>
        <a:p>
          <a:r>
            <a:rPr lang="en-US" b="1" i="0" baseline="0" dirty="0"/>
            <a:t>Training Overview</a:t>
          </a:r>
          <a:endParaRPr lang="en-US" dirty="0"/>
        </a:p>
      </dgm:t>
    </dgm:pt>
    <dgm:pt modelId="{47D1FE10-4679-4433-9A74-343B1275755C}" type="parTrans" cxnId="{58AB19A5-C8F6-4D0E-ADA9-F01079B013D1}">
      <dgm:prSet/>
      <dgm:spPr/>
      <dgm:t>
        <a:bodyPr/>
        <a:lstStyle/>
        <a:p>
          <a:endParaRPr lang="en-US"/>
        </a:p>
      </dgm:t>
    </dgm:pt>
    <dgm:pt modelId="{46F6E2E8-D294-4D26-9613-E1038DC2AA1C}" type="sibTrans" cxnId="{58AB19A5-C8F6-4D0E-ADA9-F01079B013D1}">
      <dgm:prSet/>
      <dgm:spPr/>
      <dgm:t>
        <a:bodyPr/>
        <a:lstStyle/>
        <a:p>
          <a:endParaRPr lang="en-US"/>
        </a:p>
      </dgm:t>
    </dgm:pt>
    <dgm:pt modelId="{157678DE-B47C-4514-846A-3B86A295C299}" type="pres">
      <dgm:prSet presAssocID="{6B85B094-F792-4C86-BE3F-047F3B859A4A}" presName="Name0" presStyleCnt="0">
        <dgm:presLayoutVars>
          <dgm:dir/>
          <dgm:resizeHandles val="exact"/>
        </dgm:presLayoutVars>
      </dgm:prSet>
      <dgm:spPr/>
    </dgm:pt>
    <dgm:pt modelId="{A479BC10-6439-4F12-A26C-F3059CCDBEB7}" type="pres">
      <dgm:prSet presAssocID="{59AF7F10-4D72-44FF-8CA0-CC5A4AD9F6CA}" presName="node" presStyleLbl="node1" presStyleIdx="0" presStyleCnt="1">
        <dgm:presLayoutVars>
          <dgm:bulletEnabled val="1"/>
        </dgm:presLayoutVars>
      </dgm:prSet>
      <dgm:spPr/>
    </dgm:pt>
  </dgm:ptLst>
  <dgm:cxnLst>
    <dgm:cxn modelId="{58AB19A5-C8F6-4D0E-ADA9-F01079B013D1}" srcId="{6B85B094-F792-4C86-BE3F-047F3B859A4A}" destId="{59AF7F10-4D72-44FF-8CA0-CC5A4AD9F6CA}" srcOrd="0" destOrd="0" parTransId="{47D1FE10-4679-4433-9A74-343B1275755C}" sibTransId="{46F6E2E8-D294-4D26-9613-E1038DC2AA1C}"/>
    <dgm:cxn modelId="{A7136CAE-AE39-4E70-AC53-999F07D64A8D}" type="presOf" srcId="{59AF7F10-4D72-44FF-8CA0-CC5A4AD9F6CA}" destId="{A479BC10-6439-4F12-A26C-F3059CCDBEB7}" srcOrd="0" destOrd="0" presId="urn:microsoft.com/office/officeart/2005/8/layout/process1"/>
    <dgm:cxn modelId="{485B5BF6-793A-4AB7-8F2E-067C5F0D0F93}" type="presOf" srcId="{6B85B094-F792-4C86-BE3F-047F3B859A4A}" destId="{157678DE-B47C-4514-846A-3B86A295C299}" srcOrd="0" destOrd="0" presId="urn:microsoft.com/office/officeart/2005/8/layout/process1"/>
    <dgm:cxn modelId="{19658BE2-F8B9-42F4-9874-842C5FDEC971}" type="presParOf" srcId="{157678DE-B47C-4514-846A-3B86A295C299}" destId="{A479BC10-6439-4F12-A26C-F3059CCDBEB7}" srcOrd="0" destOrd="0" presId="urn:microsoft.com/office/officeart/2005/8/layout/process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797E6137-A0A3-4653-AE51-CABA4ECD6744}" type="doc">
      <dgm:prSet loTypeId="urn:microsoft.com/office/officeart/2005/8/layout/process1" loCatId="process" qsTypeId="urn:microsoft.com/office/officeart/2005/8/quickstyle/simple1" qsCatId="simple" csTypeId="urn:microsoft.com/office/officeart/2005/8/colors/accent1_2" csCatId="accent1"/>
      <dgm:spPr/>
      <dgm:t>
        <a:bodyPr/>
        <a:lstStyle/>
        <a:p>
          <a:endParaRPr lang="en-US"/>
        </a:p>
      </dgm:t>
    </dgm:pt>
    <dgm:pt modelId="{3B491C04-8752-46CD-B661-5F61E719F157}">
      <dgm:prSet/>
      <dgm:spPr/>
      <dgm:t>
        <a:bodyPr/>
        <a:lstStyle/>
        <a:p>
          <a:r>
            <a:rPr lang="en-US" b="1" i="0" baseline="0" dirty="0"/>
            <a:t>ERDSP Sections </a:t>
          </a:r>
          <a:endParaRPr lang="en-US" dirty="0"/>
        </a:p>
      </dgm:t>
    </dgm:pt>
    <dgm:pt modelId="{7E8D323F-5986-47A2-BE4B-57A48B5F3EAA}" type="parTrans" cxnId="{6E7982CA-1515-45DD-BD40-C954AD52E703}">
      <dgm:prSet/>
      <dgm:spPr/>
      <dgm:t>
        <a:bodyPr/>
        <a:lstStyle/>
        <a:p>
          <a:endParaRPr lang="en-US"/>
        </a:p>
      </dgm:t>
    </dgm:pt>
    <dgm:pt modelId="{520AF829-5D44-442A-8FC3-5E3510C2CF81}" type="sibTrans" cxnId="{6E7982CA-1515-45DD-BD40-C954AD52E703}">
      <dgm:prSet/>
      <dgm:spPr/>
      <dgm:t>
        <a:bodyPr/>
        <a:lstStyle/>
        <a:p>
          <a:endParaRPr lang="en-US"/>
        </a:p>
      </dgm:t>
    </dgm:pt>
    <dgm:pt modelId="{B87E8564-AF77-4E9D-89E0-AAB67674FD59}" type="pres">
      <dgm:prSet presAssocID="{797E6137-A0A3-4653-AE51-CABA4ECD6744}" presName="Name0" presStyleCnt="0">
        <dgm:presLayoutVars>
          <dgm:dir/>
          <dgm:resizeHandles val="exact"/>
        </dgm:presLayoutVars>
      </dgm:prSet>
      <dgm:spPr/>
    </dgm:pt>
    <dgm:pt modelId="{38FE440D-0886-45E1-9821-799D9B5C6307}" type="pres">
      <dgm:prSet presAssocID="{3B491C04-8752-46CD-B661-5F61E719F157}" presName="node" presStyleLbl="node1" presStyleIdx="0" presStyleCnt="1">
        <dgm:presLayoutVars>
          <dgm:bulletEnabled val="1"/>
        </dgm:presLayoutVars>
      </dgm:prSet>
      <dgm:spPr/>
    </dgm:pt>
  </dgm:ptLst>
  <dgm:cxnLst>
    <dgm:cxn modelId="{D0DCDE64-19C2-4D0B-9A7D-4FE3CC3B51FF}" type="presOf" srcId="{3B491C04-8752-46CD-B661-5F61E719F157}" destId="{38FE440D-0886-45E1-9821-799D9B5C6307}" srcOrd="0" destOrd="0" presId="urn:microsoft.com/office/officeart/2005/8/layout/process1"/>
    <dgm:cxn modelId="{F9E4024B-0A5E-417E-8F00-75BB0C81011C}" type="presOf" srcId="{797E6137-A0A3-4653-AE51-CABA4ECD6744}" destId="{B87E8564-AF77-4E9D-89E0-AAB67674FD59}" srcOrd="0" destOrd="0" presId="urn:microsoft.com/office/officeart/2005/8/layout/process1"/>
    <dgm:cxn modelId="{6E7982CA-1515-45DD-BD40-C954AD52E703}" srcId="{797E6137-A0A3-4653-AE51-CABA4ECD6744}" destId="{3B491C04-8752-46CD-B661-5F61E719F157}" srcOrd="0" destOrd="0" parTransId="{7E8D323F-5986-47A2-BE4B-57A48B5F3EAA}" sibTransId="{520AF829-5D44-442A-8FC3-5E3510C2CF81}"/>
    <dgm:cxn modelId="{CBE68FC1-39F2-47CC-A2D1-0A3D7E4DCD18}" type="presParOf" srcId="{B87E8564-AF77-4E9D-89E0-AAB67674FD59}" destId="{38FE440D-0886-45E1-9821-799D9B5C6307}" srcOrd="0" destOrd="0" presId="urn:microsoft.com/office/officeart/2005/8/layout/process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4313DB46-73FE-4611-9790-9478D99E69C9}" type="doc">
      <dgm:prSet loTypeId="urn:microsoft.com/office/officeart/2005/8/layout/process1" loCatId="process" qsTypeId="urn:microsoft.com/office/officeart/2005/8/quickstyle/simple1" qsCatId="simple" csTypeId="urn:microsoft.com/office/officeart/2005/8/colors/accent1_2" csCatId="accent1"/>
      <dgm:spPr/>
      <dgm:t>
        <a:bodyPr/>
        <a:lstStyle/>
        <a:p>
          <a:endParaRPr lang="en-US"/>
        </a:p>
      </dgm:t>
    </dgm:pt>
    <dgm:pt modelId="{D9D29A45-A12A-4EB3-9EB2-96089FBDC988}">
      <dgm:prSet/>
      <dgm:spPr/>
      <dgm:t>
        <a:bodyPr/>
        <a:lstStyle/>
        <a:p>
          <a:r>
            <a:rPr lang="en-US" b="1" i="0" baseline="0" dirty="0"/>
            <a:t>Section 1 – Research Study Conditions</a:t>
          </a:r>
          <a:endParaRPr lang="en-US" dirty="0"/>
        </a:p>
      </dgm:t>
    </dgm:pt>
    <dgm:pt modelId="{1DA7952E-8F06-4A7F-AF73-C53E21D4C999}" type="parTrans" cxnId="{C8E40A5C-8A96-4A9D-BFDA-E71ABA23B0F8}">
      <dgm:prSet/>
      <dgm:spPr/>
      <dgm:t>
        <a:bodyPr/>
        <a:lstStyle/>
        <a:p>
          <a:endParaRPr lang="en-US"/>
        </a:p>
      </dgm:t>
    </dgm:pt>
    <dgm:pt modelId="{D0210673-6332-4971-9170-7FD9DC14D675}" type="sibTrans" cxnId="{C8E40A5C-8A96-4A9D-BFDA-E71ABA23B0F8}">
      <dgm:prSet/>
      <dgm:spPr/>
      <dgm:t>
        <a:bodyPr/>
        <a:lstStyle/>
        <a:p>
          <a:endParaRPr lang="en-US"/>
        </a:p>
      </dgm:t>
    </dgm:pt>
    <dgm:pt modelId="{1B9CFB08-5AC2-4948-82C8-E5EDBA72EF05}" type="pres">
      <dgm:prSet presAssocID="{4313DB46-73FE-4611-9790-9478D99E69C9}" presName="Name0" presStyleCnt="0">
        <dgm:presLayoutVars>
          <dgm:dir/>
          <dgm:resizeHandles val="exact"/>
        </dgm:presLayoutVars>
      </dgm:prSet>
      <dgm:spPr/>
    </dgm:pt>
    <dgm:pt modelId="{18F6F6A8-A584-4D4D-929B-EA7F898EA9D7}" type="pres">
      <dgm:prSet presAssocID="{D9D29A45-A12A-4EB3-9EB2-96089FBDC988}" presName="node" presStyleLbl="node1" presStyleIdx="0" presStyleCnt="1">
        <dgm:presLayoutVars>
          <dgm:bulletEnabled val="1"/>
        </dgm:presLayoutVars>
      </dgm:prSet>
      <dgm:spPr/>
    </dgm:pt>
  </dgm:ptLst>
  <dgm:cxnLst>
    <dgm:cxn modelId="{8527CE0C-1235-4A9E-A005-975E47E66D5C}" type="presOf" srcId="{4313DB46-73FE-4611-9790-9478D99E69C9}" destId="{1B9CFB08-5AC2-4948-82C8-E5EDBA72EF05}" srcOrd="0" destOrd="0" presId="urn:microsoft.com/office/officeart/2005/8/layout/process1"/>
    <dgm:cxn modelId="{C8E40A5C-8A96-4A9D-BFDA-E71ABA23B0F8}" srcId="{4313DB46-73FE-4611-9790-9478D99E69C9}" destId="{D9D29A45-A12A-4EB3-9EB2-96089FBDC988}" srcOrd="0" destOrd="0" parTransId="{1DA7952E-8F06-4A7F-AF73-C53E21D4C999}" sibTransId="{D0210673-6332-4971-9170-7FD9DC14D675}"/>
    <dgm:cxn modelId="{CE42754C-7AF1-43D2-BA7F-01CDB4AB1E7C}" type="presOf" srcId="{D9D29A45-A12A-4EB3-9EB2-96089FBDC988}" destId="{18F6F6A8-A584-4D4D-929B-EA7F898EA9D7}" srcOrd="0" destOrd="0" presId="urn:microsoft.com/office/officeart/2005/8/layout/process1"/>
    <dgm:cxn modelId="{A275C42E-267A-4127-820A-8A1C77662E66}" type="presParOf" srcId="{1B9CFB08-5AC2-4948-82C8-E5EDBA72EF05}" destId="{18F6F6A8-A584-4D4D-929B-EA7F898EA9D7}" srcOrd="0" destOrd="0" presId="urn:microsoft.com/office/officeart/2005/8/layout/process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4313DB46-73FE-4611-9790-9478D99E69C9}" type="doc">
      <dgm:prSet loTypeId="urn:microsoft.com/office/officeart/2005/8/layout/process1" loCatId="process" qsTypeId="urn:microsoft.com/office/officeart/2005/8/quickstyle/simple1" qsCatId="simple" csTypeId="urn:microsoft.com/office/officeart/2005/8/colors/accent1_2" csCatId="accent1"/>
      <dgm:spPr/>
      <dgm:t>
        <a:bodyPr/>
        <a:lstStyle/>
        <a:p>
          <a:endParaRPr lang="en-US"/>
        </a:p>
      </dgm:t>
    </dgm:pt>
    <dgm:pt modelId="{D9D29A45-A12A-4EB3-9EB2-96089FBDC988}">
      <dgm:prSet/>
      <dgm:spPr/>
      <dgm:t>
        <a:bodyPr/>
        <a:lstStyle/>
        <a:p>
          <a:r>
            <a:rPr lang="en-US" b="1" i="0" baseline="0" dirty="0"/>
            <a:t>Section 1 – Research Study Conditions</a:t>
          </a:r>
          <a:endParaRPr lang="en-US" dirty="0"/>
        </a:p>
      </dgm:t>
    </dgm:pt>
    <dgm:pt modelId="{1DA7952E-8F06-4A7F-AF73-C53E21D4C999}" type="parTrans" cxnId="{C8E40A5C-8A96-4A9D-BFDA-E71ABA23B0F8}">
      <dgm:prSet/>
      <dgm:spPr/>
      <dgm:t>
        <a:bodyPr/>
        <a:lstStyle/>
        <a:p>
          <a:endParaRPr lang="en-US"/>
        </a:p>
      </dgm:t>
    </dgm:pt>
    <dgm:pt modelId="{D0210673-6332-4971-9170-7FD9DC14D675}" type="sibTrans" cxnId="{C8E40A5C-8A96-4A9D-BFDA-E71ABA23B0F8}">
      <dgm:prSet/>
      <dgm:spPr/>
      <dgm:t>
        <a:bodyPr/>
        <a:lstStyle/>
        <a:p>
          <a:endParaRPr lang="en-US"/>
        </a:p>
      </dgm:t>
    </dgm:pt>
    <dgm:pt modelId="{1B9CFB08-5AC2-4948-82C8-E5EDBA72EF05}" type="pres">
      <dgm:prSet presAssocID="{4313DB46-73FE-4611-9790-9478D99E69C9}" presName="Name0" presStyleCnt="0">
        <dgm:presLayoutVars>
          <dgm:dir/>
          <dgm:resizeHandles val="exact"/>
        </dgm:presLayoutVars>
      </dgm:prSet>
      <dgm:spPr/>
    </dgm:pt>
    <dgm:pt modelId="{18F6F6A8-A584-4D4D-929B-EA7F898EA9D7}" type="pres">
      <dgm:prSet presAssocID="{D9D29A45-A12A-4EB3-9EB2-96089FBDC988}" presName="node" presStyleLbl="node1" presStyleIdx="0" presStyleCnt="1">
        <dgm:presLayoutVars>
          <dgm:bulletEnabled val="1"/>
        </dgm:presLayoutVars>
      </dgm:prSet>
      <dgm:spPr/>
    </dgm:pt>
  </dgm:ptLst>
  <dgm:cxnLst>
    <dgm:cxn modelId="{8527CE0C-1235-4A9E-A005-975E47E66D5C}" type="presOf" srcId="{4313DB46-73FE-4611-9790-9478D99E69C9}" destId="{1B9CFB08-5AC2-4948-82C8-E5EDBA72EF05}" srcOrd="0" destOrd="0" presId="urn:microsoft.com/office/officeart/2005/8/layout/process1"/>
    <dgm:cxn modelId="{C8E40A5C-8A96-4A9D-BFDA-E71ABA23B0F8}" srcId="{4313DB46-73FE-4611-9790-9478D99E69C9}" destId="{D9D29A45-A12A-4EB3-9EB2-96089FBDC988}" srcOrd="0" destOrd="0" parTransId="{1DA7952E-8F06-4A7F-AF73-C53E21D4C999}" sibTransId="{D0210673-6332-4971-9170-7FD9DC14D675}"/>
    <dgm:cxn modelId="{CE42754C-7AF1-43D2-BA7F-01CDB4AB1E7C}" type="presOf" srcId="{D9D29A45-A12A-4EB3-9EB2-96089FBDC988}" destId="{18F6F6A8-A584-4D4D-929B-EA7F898EA9D7}" srcOrd="0" destOrd="0" presId="urn:microsoft.com/office/officeart/2005/8/layout/process1"/>
    <dgm:cxn modelId="{A275C42E-267A-4127-820A-8A1C77662E66}" type="presParOf" srcId="{1B9CFB08-5AC2-4948-82C8-E5EDBA72EF05}" destId="{18F6F6A8-A584-4D4D-929B-EA7F898EA9D7}" srcOrd="0" destOrd="0" presId="urn:microsoft.com/office/officeart/2005/8/layout/process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4313DB46-73FE-4611-9790-9478D99E69C9}" type="doc">
      <dgm:prSet loTypeId="urn:microsoft.com/office/officeart/2005/8/layout/process1" loCatId="process" qsTypeId="urn:microsoft.com/office/officeart/2005/8/quickstyle/simple1" qsCatId="simple" csTypeId="urn:microsoft.com/office/officeart/2005/8/colors/accent1_2" csCatId="accent1"/>
      <dgm:spPr/>
      <dgm:t>
        <a:bodyPr/>
        <a:lstStyle/>
        <a:p>
          <a:endParaRPr lang="en-US"/>
        </a:p>
      </dgm:t>
    </dgm:pt>
    <dgm:pt modelId="{D9D29A45-A12A-4EB3-9EB2-96089FBDC988}">
      <dgm:prSet/>
      <dgm:spPr/>
      <dgm:t>
        <a:bodyPr/>
        <a:lstStyle/>
        <a:p>
          <a:r>
            <a:rPr lang="en-US" b="1" i="0" baseline="0" dirty="0"/>
            <a:t>Section 1 – Research Study Conditions</a:t>
          </a:r>
          <a:endParaRPr lang="en-US" dirty="0"/>
        </a:p>
      </dgm:t>
    </dgm:pt>
    <dgm:pt modelId="{1DA7952E-8F06-4A7F-AF73-C53E21D4C999}" type="parTrans" cxnId="{C8E40A5C-8A96-4A9D-BFDA-E71ABA23B0F8}">
      <dgm:prSet/>
      <dgm:spPr/>
      <dgm:t>
        <a:bodyPr/>
        <a:lstStyle/>
        <a:p>
          <a:endParaRPr lang="en-US"/>
        </a:p>
      </dgm:t>
    </dgm:pt>
    <dgm:pt modelId="{D0210673-6332-4971-9170-7FD9DC14D675}" type="sibTrans" cxnId="{C8E40A5C-8A96-4A9D-BFDA-E71ABA23B0F8}">
      <dgm:prSet/>
      <dgm:spPr/>
      <dgm:t>
        <a:bodyPr/>
        <a:lstStyle/>
        <a:p>
          <a:endParaRPr lang="en-US"/>
        </a:p>
      </dgm:t>
    </dgm:pt>
    <dgm:pt modelId="{1B9CFB08-5AC2-4948-82C8-E5EDBA72EF05}" type="pres">
      <dgm:prSet presAssocID="{4313DB46-73FE-4611-9790-9478D99E69C9}" presName="Name0" presStyleCnt="0">
        <dgm:presLayoutVars>
          <dgm:dir/>
          <dgm:resizeHandles val="exact"/>
        </dgm:presLayoutVars>
      </dgm:prSet>
      <dgm:spPr/>
    </dgm:pt>
    <dgm:pt modelId="{18F6F6A8-A584-4D4D-929B-EA7F898EA9D7}" type="pres">
      <dgm:prSet presAssocID="{D9D29A45-A12A-4EB3-9EB2-96089FBDC988}" presName="node" presStyleLbl="node1" presStyleIdx="0" presStyleCnt="1">
        <dgm:presLayoutVars>
          <dgm:bulletEnabled val="1"/>
        </dgm:presLayoutVars>
      </dgm:prSet>
      <dgm:spPr/>
    </dgm:pt>
  </dgm:ptLst>
  <dgm:cxnLst>
    <dgm:cxn modelId="{8527CE0C-1235-4A9E-A005-975E47E66D5C}" type="presOf" srcId="{4313DB46-73FE-4611-9790-9478D99E69C9}" destId="{1B9CFB08-5AC2-4948-82C8-E5EDBA72EF05}" srcOrd="0" destOrd="0" presId="urn:microsoft.com/office/officeart/2005/8/layout/process1"/>
    <dgm:cxn modelId="{C8E40A5C-8A96-4A9D-BFDA-E71ABA23B0F8}" srcId="{4313DB46-73FE-4611-9790-9478D99E69C9}" destId="{D9D29A45-A12A-4EB3-9EB2-96089FBDC988}" srcOrd="0" destOrd="0" parTransId="{1DA7952E-8F06-4A7F-AF73-C53E21D4C999}" sibTransId="{D0210673-6332-4971-9170-7FD9DC14D675}"/>
    <dgm:cxn modelId="{CE42754C-7AF1-43D2-BA7F-01CDB4AB1E7C}" type="presOf" srcId="{D9D29A45-A12A-4EB3-9EB2-96089FBDC988}" destId="{18F6F6A8-A584-4D4D-929B-EA7F898EA9D7}" srcOrd="0" destOrd="0" presId="urn:microsoft.com/office/officeart/2005/8/layout/process1"/>
    <dgm:cxn modelId="{A275C42E-267A-4127-820A-8A1C77662E66}" type="presParOf" srcId="{1B9CFB08-5AC2-4948-82C8-E5EDBA72EF05}" destId="{18F6F6A8-A584-4D4D-929B-EA7F898EA9D7}" srcOrd="0" destOrd="0" presId="urn:microsoft.com/office/officeart/2005/8/layout/process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CF7B2469-1961-4276-839F-AB030CDC9628}" type="doc">
      <dgm:prSet loTypeId="urn:microsoft.com/office/officeart/2005/8/layout/process1" loCatId="process" qsTypeId="urn:microsoft.com/office/officeart/2005/8/quickstyle/simple1" qsCatId="simple" csTypeId="urn:microsoft.com/office/officeart/2005/8/colors/accent1_2" csCatId="accent1"/>
      <dgm:spPr/>
      <dgm:t>
        <a:bodyPr/>
        <a:lstStyle/>
        <a:p>
          <a:endParaRPr lang="en-US"/>
        </a:p>
      </dgm:t>
    </dgm:pt>
    <dgm:pt modelId="{9263EC9D-039B-4E8F-B36C-3D3614040A03}">
      <dgm:prSet/>
      <dgm:spPr/>
      <dgm:t>
        <a:bodyPr/>
        <a:lstStyle/>
        <a:p>
          <a:r>
            <a:rPr lang="en-US" b="1" i="0" baseline="0" dirty="0"/>
            <a:t>Section 2 – Data Categorization</a:t>
          </a:r>
          <a:endParaRPr lang="en-US" dirty="0"/>
        </a:p>
      </dgm:t>
    </dgm:pt>
    <dgm:pt modelId="{71F2500F-1CA6-4053-9CDD-1E1B6AD42E51}" type="parTrans" cxnId="{E13D1078-E252-4355-84D4-6C256923714B}">
      <dgm:prSet/>
      <dgm:spPr/>
      <dgm:t>
        <a:bodyPr/>
        <a:lstStyle/>
        <a:p>
          <a:endParaRPr lang="en-US"/>
        </a:p>
      </dgm:t>
    </dgm:pt>
    <dgm:pt modelId="{CE2AF8EC-49BB-44EE-A8A4-593924F25F97}" type="sibTrans" cxnId="{E13D1078-E252-4355-84D4-6C256923714B}">
      <dgm:prSet/>
      <dgm:spPr/>
      <dgm:t>
        <a:bodyPr/>
        <a:lstStyle/>
        <a:p>
          <a:endParaRPr lang="en-US"/>
        </a:p>
      </dgm:t>
    </dgm:pt>
    <dgm:pt modelId="{8027D780-F474-4801-B19E-DBD8BDAE53D9}" type="pres">
      <dgm:prSet presAssocID="{CF7B2469-1961-4276-839F-AB030CDC9628}" presName="Name0" presStyleCnt="0">
        <dgm:presLayoutVars>
          <dgm:dir/>
          <dgm:resizeHandles val="exact"/>
        </dgm:presLayoutVars>
      </dgm:prSet>
      <dgm:spPr/>
    </dgm:pt>
    <dgm:pt modelId="{B445036A-154A-4E36-9DAE-E1CA325B42FD}" type="pres">
      <dgm:prSet presAssocID="{9263EC9D-039B-4E8F-B36C-3D3614040A03}" presName="node" presStyleLbl="node1" presStyleIdx="0" presStyleCnt="1">
        <dgm:presLayoutVars>
          <dgm:bulletEnabled val="1"/>
        </dgm:presLayoutVars>
      </dgm:prSet>
      <dgm:spPr/>
    </dgm:pt>
  </dgm:ptLst>
  <dgm:cxnLst>
    <dgm:cxn modelId="{2F78AC06-9D13-41B4-B662-A12D4D2FEFEC}" type="presOf" srcId="{CF7B2469-1961-4276-839F-AB030CDC9628}" destId="{8027D780-F474-4801-B19E-DBD8BDAE53D9}" srcOrd="0" destOrd="0" presId="urn:microsoft.com/office/officeart/2005/8/layout/process1"/>
    <dgm:cxn modelId="{E13D1078-E252-4355-84D4-6C256923714B}" srcId="{CF7B2469-1961-4276-839F-AB030CDC9628}" destId="{9263EC9D-039B-4E8F-B36C-3D3614040A03}" srcOrd="0" destOrd="0" parTransId="{71F2500F-1CA6-4053-9CDD-1E1B6AD42E51}" sibTransId="{CE2AF8EC-49BB-44EE-A8A4-593924F25F97}"/>
    <dgm:cxn modelId="{2A04A5E5-96B8-4AD0-AEA0-BABDB0ED353E}" type="presOf" srcId="{9263EC9D-039B-4E8F-B36C-3D3614040A03}" destId="{B445036A-154A-4E36-9DAE-E1CA325B42FD}" srcOrd="0" destOrd="0" presId="urn:microsoft.com/office/officeart/2005/8/layout/process1"/>
    <dgm:cxn modelId="{A6AC719F-98F3-4948-8115-397F39A4F430}" type="presParOf" srcId="{8027D780-F474-4801-B19E-DBD8BDAE53D9}" destId="{B445036A-154A-4E36-9DAE-E1CA325B42FD}" srcOrd="0" destOrd="0" presId="urn:microsoft.com/office/officeart/2005/8/layout/process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A973A4DC-D75D-452F-BD9B-7359299A5EDB}" type="doc">
      <dgm:prSet loTypeId="urn:microsoft.com/office/officeart/2005/8/layout/process1" loCatId="process" qsTypeId="urn:microsoft.com/office/officeart/2005/8/quickstyle/simple1" qsCatId="simple" csTypeId="urn:microsoft.com/office/officeart/2005/8/colors/accent1_2" csCatId="accent1"/>
      <dgm:spPr/>
      <dgm:t>
        <a:bodyPr/>
        <a:lstStyle/>
        <a:p>
          <a:endParaRPr lang="en-US"/>
        </a:p>
      </dgm:t>
    </dgm:pt>
    <dgm:pt modelId="{73319A9F-B9B2-4BC4-B29D-A9098E838A33}">
      <dgm:prSet/>
      <dgm:spPr/>
      <dgm:t>
        <a:bodyPr/>
        <a:lstStyle/>
        <a:p>
          <a:r>
            <a:rPr lang="en-US" b="1" i="0" baseline="0" dirty="0"/>
            <a:t>Section 3 – Data Sources &amp; Collection (1 of 2)</a:t>
          </a:r>
          <a:endParaRPr lang="en-US" dirty="0"/>
        </a:p>
      </dgm:t>
    </dgm:pt>
    <dgm:pt modelId="{DA0559D4-8478-4AD2-BD0D-0CE30101DA7E}" type="parTrans" cxnId="{1878C274-A0EB-4CB9-BAD1-D5432806D55A}">
      <dgm:prSet/>
      <dgm:spPr/>
      <dgm:t>
        <a:bodyPr/>
        <a:lstStyle/>
        <a:p>
          <a:endParaRPr lang="en-US"/>
        </a:p>
      </dgm:t>
    </dgm:pt>
    <dgm:pt modelId="{30F1F33B-067E-48DF-BB34-2AEC7C2FCC9B}" type="sibTrans" cxnId="{1878C274-A0EB-4CB9-BAD1-D5432806D55A}">
      <dgm:prSet/>
      <dgm:spPr/>
      <dgm:t>
        <a:bodyPr/>
        <a:lstStyle/>
        <a:p>
          <a:endParaRPr lang="en-US"/>
        </a:p>
      </dgm:t>
    </dgm:pt>
    <dgm:pt modelId="{0EAD2C3A-5329-4B59-A80B-2F55D1E5D54F}" type="pres">
      <dgm:prSet presAssocID="{A973A4DC-D75D-452F-BD9B-7359299A5EDB}" presName="Name0" presStyleCnt="0">
        <dgm:presLayoutVars>
          <dgm:dir/>
          <dgm:resizeHandles val="exact"/>
        </dgm:presLayoutVars>
      </dgm:prSet>
      <dgm:spPr/>
    </dgm:pt>
    <dgm:pt modelId="{56D11AA6-2E3C-47C5-B342-B719F26A3274}" type="pres">
      <dgm:prSet presAssocID="{73319A9F-B9B2-4BC4-B29D-A9098E838A33}" presName="node" presStyleLbl="node1" presStyleIdx="0" presStyleCnt="1">
        <dgm:presLayoutVars>
          <dgm:bulletEnabled val="1"/>
        </dgm:presLayoutVars>
      </dgm:prSet>
      <dgm:spPr/>
    </dgm:pt>
  </dgm:ptLst>
  <dgm:cxnLst>
    <dgm:cxn modelId="{226C5D1E-8208-459A-9B12-1F560B8AE73D}" type="presOf" srcId="{A973A4DC-D75D-452F-BD9B-7359299A5EDB}" destId="{0EAD2C3A-5329-4B59-A80B-2F55D1E5D54F}" srcOrd="0" destOrd="0" presId="urn:microsoft.com/office/officeart/2005/8/layout/process1"/>
    <dgm:cxn modelId="{1878C274-A0EB-4CB9-BAD1-D5432806D55A}" srcId="{A973A4DC-D75D-452F-BD9B-7359299A5EDB}" destId="{73319A9F-B9B2-4BC4-B29D-A9098E838A33}" srcOrd="0" destOrd="0" parTransId="{DA0559D4-8478-4AD2-BD0D-0CE30101DA7E}" sibTransId="{30F1F33B-067E-48DF-BB34-2AEC7C2FCC9B}"/>
    <dgm:cxn modelId="{B66C4D9B-DA30-42D7-9CDF-7059CA8362AE}" type="presOf" srcId="{73319A9F-B9B2-4BC4-B29D-A9098E838A33}" destId="{56D11AA6-2E3C-47C5-B342-B719F26A3274}" srcOrd="0" destOrd="0" presId="urn:microsoft.com/office/officeart/2005/8/layout/process1"/>
    <dgm:cxn modelId="{23A4457B-A3D8-4D13-AC7A-25274003E045}" type="presParOf" srcId="{0EAD2C3A-5329-4B59-A80B-2F55D1E5D54F}" destId="{56D11AA6-2E3C-47C5-B342-B719F26A3274}" srcOrd="0" destOrd="0" presId="urn:microsoft.com/office/officeart/2005/8/layout/process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5E27A66D-F21F-4D6E-A19A-A2F2147593C2}" type="doc">
      <dgm:prSet loTypeId="urn:microsoft.com/office/officeart/2005/8/layout/process1" loCatId="process" qsTypeId="urn:microsoft.com/office/officeart/2005/8/quickstyle/simple1" qsCatId="simple" csTypeId="urn:microsoft.com/office/officeart/2005/8/colors/accent1_2" csCatId="accent1"/>
      <dgm:spPr/>
      <dgm:t>
        <a:bodyPr/>
        <a:lstStyle/>
        <a:p>
          <a:endParaRPr lang="en-US"/>
        </a:p>
      </dgm:t>
    </dgm:pt>
    <dgm:pt modelId="{1F3C64DE-FABB-4FA2-A5E9-AE86A572C6F0}">
      <dgm:prSet/>
      <dgm:spPr/>
      <dgm:t>
        <a:bodyPr/>
        <a:lstStyle/>
        <a:p>
          <a:r>
            <a:rPr lang="en-US" b="1" i="0" baseline="0" dirty="0"/>
            <a:t>Section 3 – Data Sources &amp; Collection (2 of 2)</a:t>
          </a:r>
          <a:endParaRPr lang="en-US" dirty="0"/>
        </a:p>
      </dgm:t>
    </dgm:pt>
    <dgm:pt modelId="{5868F9C2-7E84-4AEC-883F-F077FA0A39F0}" type="parTrans" cxnId="{1E973D63-0776-4A3D-A110-3BBFDA371EF6}">
      <dgm:prSet/>
      <dgm:spPr/>
      <dgm:t>
        <a:bodyPr/>
        <a:lstStyle/>
        <a:p>
          <a:endParaRPr lang="en-US"/>
        </a:p>
      </dgm:t>
    </dgm:pt>
    <dgm:pt modelId="{60AE4681-DC1B-4673-A4DC-9C8717FBF4AA}" type="sibTrans" cxnId="{1E973D63-0776-4A3D-A110-3BBFDA371EF6}">
      <dgm:prSet/>
      <dgm:spPr/>
      <dgm:t>
        <a:bodyPr/>
        <a:lstStyle/>
        <a:p>
          <a:endParaRPr lang="en-US"/>
        </a:p>
      </dgm:t>
    </dgm:pt>
    <dgm:pt modelId="{78035399-0318-43C1-A4AB-B61C5F39A572}" type="pres">
      <dgm:prSet presAssocID="{5E27A66D-F21F-4D6E-A19A-A2F2147593C2}" presName="Name0" presStyleCnt="0">
        <dgm:presLayoutVars>
          <dgm:dir/>
          <dgm:resizeHandles val="exact"/>
        </dgm:presLayoutVars>
      </dgm:prSet>
      <dgm:spPr/>
    </dgm:pt>
    <dgm:pt modelId="{3FCC29A7-5EDF-4361-9D47-4235DBB50BFA}" type="pres">
      <dgm:prSet presAssocID="{1F3C64DE-FABB-4FA2-A5E9-AE86A572C6F0}" presName="node" presStyleLbl="node1" presStyleIdx="0" presStyleCnt="1">
        <dgm:presLayoutVars>
          <dgm:bulletEnabled val="1"/>
        </dgm:presLayoutVars>
      </dgm:prSet>
      <dgm:spPr/>
    </dgm:pt>
  </dgm:ptLst>
  <dgm:cxnLst>
    <dgm:cxn modelId="{1E973D63-0776-4A3D-A110-3BBFDA371EF6}" srcId="{5E27A66D-F21F-4D6E-A19A-A2F2147593C2}" destId="{1F3C64DE-FABB-4FA2-A5E9-AE86A572C6F0}" srcOrd="0" destOrd="0" parTransId="{5868F9C2-7E84-4AEC-883F-F077FA0A39F0}" sibTransId="{60AE4681-DC1B-4673-A4DC-9C8717FBF4AA}"/>
    <dgm:cxn modelId="{5B24289F-ACDC-49C8-83A8-6C65009962E6}" type="presOf" srcId="{1F3C64DE-FABB-4FA2-A5E9-AE86A572C6F0}" destId="{3FCC29A7-5EDF-4361-9D47-4235DBB50BFA}" srcOrd="0" destOrd="0" presId="urn:microsoft.com/office/officeart/2005/8/layout/process1"/>
    <dgm:cxn modelId="{FC6CE2D3-3876-470E-B3B9-E0441F465AA7}" type="presOf" srcId="{5E27A66D-F21F-4D6E-A19A-A2F2147593C2}" destId="{78035399-0318-43C1-A4AB-B61C5F39A572}" srcOrd="0" destOrd="0" presId="urn:microsoft.com/office/officeart/2005/8/layout/process1"/>
    <dgm:cxn modelId="{91E14F86-C401-4D65-8EE1-9CA361C481CB}" type="presParOf" srcId="{78035399-0318-43C1-A4AB-B61C5F39A572}" destId="{3FCC29A7-5EDF-4361-9D47-4235DBB50BFA}" srcOrd="0" destOrd="0" presId="urn:microsoft.com/office/officeart/2005/8/layout/process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7.xml><?xml version="1.0" encoding="utf-8"?>
<dgm:dataModel xmlns:dgm="http://schemas.openxmlformats.org/drawingml/2006/diagram" xmlns:a="http://schemas.openxmlformats.org/drawingml/2006/main">
  <dgm:ptLst>
    <dgm:pt modelId="{9FC8D0F8-073F-4FC1-BB77-935E17152047}" type="doc">
      <dgm:prSet loTypeId="urn:microsoft.com/office/officeart/2005/8/layout/process1" loCatId="process" qsTypeId="urn:microsoft.com/office/officeart/2005/8/quickstyle/simple1" qsCatId="simple" csTypeId="urn:microsoft.com/office/officeart/2005/8/colors/accent1_2" csCatId="accent1"/>
      <dgm:spPr/>
      <dgm:t>
        <a:bodyPr/>
        <a:lstStyle/>
        <a:p>
          <a:endParaRPr lang="en-US"/>
        </a:p>
      </dgm:t>
    </dgm:pt>
    <dgm:pt modelId="{477D57EF-B2B3-4ADD-8B0B-C87C7BD902BF}">
      <dgm:prSet custT="1"/>
      <dgm:spPr/>
      <dgm:t>
        <a:bodyPr/>
        <a:lstStyle/>
        <a:p>
          <a:r>
            <a:rPr lang="en-US" sz="2800" b="1" i="0" baseline="0" dirty="0"/>
            <a:t>Section 3 – Data Sources &amp; Collection </a:t>
          </a:r>
          <a:br>
            <a:rPr lang="en-US" sz="2800" b="1" i="0" baseline="0" dirty="0"/>
          </a:br>
          <a:r>
            <a:rPr lang="en-US" sz="2800" b="1" i="1" baseline="0" dirty="0"/>
            <a:t>ISSO Review Requirements</a:t>
          </a:r>
          <a:endParaRPr lang="en-US" sz="2800" dirty="0"/>
        </a:p>
      </dgm:t>
    </dgm:pt>
    <dgm:pt modelId="{063B160A-D9DB-46B4-A62A-766A8B03FCB2}" type="parTrans" cxnId="{C7749505-0DBE-4504-ACA3-663960E7CD57}">
      <dgm:prSet/>
      <dgm:spPr/>
      <dgm:t>
        <a:bodyPr/>
        <a:lstStyle/>
        <a:p>
          <a:endParaRPr lang="en-US"/>
        </a:p>
      </dgm:t>
    </dgm:pt>
    <dgm:pt modelId="{AC02A28D-F23A-45AB-A5AA-AE1969F9E7F6}" type="sibTrans" cxnId="{C7749505-0DBE-4504-ACA3-663960E7CD57}">
      <dgm:prSet/>
      <dgm:spPr/>
      <dgm:t>
        <a:bodyPr/>
        <a:lstStyle/>
        <a:p>
          <a:endParaRPr lang="en-US"/>
        </a:p>
      </dgm:t>
    </dgm:pt>
    <dgm:pt modelId="{52BBA360-D513-47B5-A4C7-A7F66D1D8C86}" type="pres">
      <dgm:prSet presAssocID="{9FC8D0F8-073F-4FC1-BB77-935E17152047}" presName="Name0" presStyleCnt="0">
        <dgm:presLayoutVars>
          <dgm:dir/>
          <dgm:resizeHandles val="exact"/>
        </dgm:presLayoutVars>
      </dgm:prSet>
      <dgm:spPr/>
    </dgm:pt>
    <dgm:pt modelId="{4372DBCD-CACF-48FD-B2F0-1A00C6E5B9EE}" type="pres">
      <dgm:prSet presAssocID="{477D57EF-B2B3-4ADD-8B0B-C87C7BD902BF}" presName="node" presStyleLbl="node1" presStyleIdx="0" presStyleCnt="1">
        <dgm:presLayoutVars>
          <dgm:bulletEnabled val="1"/>
        </dgm:presLayoutVars>
      </dgm:prSet>
      <dgm:spPr/>
    </dgm:pt>
  </dgm:ptLst>
  <dgm:cxnLst>
    <dgm:cxn modelId="{C7749505-0DBE-4504-ACA3-663960E7CD57}" srcId="{9FC8D0F8-073F-4FC1-BB77-935E17152047}" destId="{477D57EF-B2B3-4ADD-8B0B-C87C7BD902BF}" srcOrd="0" destOrd="0" parTransId="{063B160A-D9DB-46B4-A62A-766A8B03FCB2}" sibTransId="{AC02A28D-F23A-45AB-A5AA-AE1969F9E7F6}"/>
    <dgm:cxn modelId="{EC200224-5DEA-4DB8-875C-51174B8AD2FA}" type="presOf" srcId="{9FC8D0F8-073F-4FC1-BB77-935E17152047}" destId="{52BBA360-D513-47B5-A4C7-A7F66D1D8C86}" srcOrd="0" destOrd="0" presId="urn:microsoft.com/office/officeart/2005/8/layout/process1"/>
    <dgm:cxn modelId="{3FD02E3A-6028-4A9B-AB34-33FB8B299FC1}" type="presOf" srcId="{477D57EF-B2B3-4ADD-8B0B-C87C7BD902BF}" destId="{4372DBCD-CACF-48FD-B2F0-1A00C6E5B9EE}" srcOrd="0" destOrd="0" presId="urn:microsoft.com/office/officeart/2005/8/layout/process1"/>
    <dgm:cxn modelId="{D258E1F7-1C0C-42C0-8688-9B6FB435E643}" type="presParOf" srcId="{52BBA360-D513-47B5-A4C7-A7F66D1D8C86}" destId="{4372DBCD-CACF-48FD-B2F0-1A00C6E5B9EE}" srcOrd="0" destOrd="0" presId="urn:microsoft.com/office/officeart/2005/8/layout/process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8.xml><?xml version="1.0" encoding="utf-8"?>
<dgm:dataModel xmlns:dgm="http://schemas.openxmlformats.org/drawingml/2006/diagram" xmlns:a="http://schemas.openxmlformats.org/drawingml/2006/main">
  <dgm:ptLst>
    <dgm:pt modelId="{36FC2906-9C9E-4E2B-8B59-4357AD48DCC1}" type="doc">
      <dgm:prSet loTypeId="urn:microsoft.com/office/officeart/2005/8/layout/process1" loCatId="process" qsTypeId="urn:microsoft.com/office/officeart/2005/8/quickstyle/simple1" qsCatId="simple" csTypeId="urn:microsoft.com/office/officeart/2005/8/colors/accent1_2" csCatId="accent1"/>
      <dgm:spPr/>
      <dgm:t>
        <a:bodyPr/>
        <a:lstStyle/>
        <a:p>
          <a:endParaRPr lang="en-US"/>
        </a:p>
      </dgm:t>
    </dgm:pt>
    <dgm:pt modelId="{0AE8ECCA-0A27-4BB3-9262-98D32A90E21C}">
      <dgm:prSet/>
      <dgm:spPr/>
      <dgm:t>
        <a:bodyPr/>
        <a:lstStyle/>
        <a:p>
          <a:r>
            <a:rPr lang="en-US" b="1" i="0" baseline="0" dirty="0"/>
            <a:t>Section 4 – Data Access and Storage (1 of 2)</a:t>
          </a:r>
          <a:endParaRPr lang="en-US" dirty="0"/>
        </a:p>
      </dgm:t>
    </dgm:pt>
    <dgm:pt modelId="{0D5E9B45-0693-4313-B52C-6881079FD065}" type="parTrans" cxnId="{85874025-E96D-4414-BDFC-355B698275BC}">
      <dgm:prSet/>
      <dgm:spPr/>
      <dgm:t>
        <a:bodyPr/>
        <a:lstStyle/>
        <a:p>
          <a:endParaRPr lang="en-US"/>
        </a:p>
      </dgm:t>
    </dgm:pt>
    <dgm:pt modelId="{4475FEF9-EC14-44BC-993D-7FD7BEB8D698}" type="sibTrans" cxnId="{85874025-E96D-4414-BDFC-355B698275BC}">
      <dgm:prSet/>
      <dgm:spPr/>
      <dgm:t>
        <a:bodyPr/>
        <a:lstStyle/>
        <a:p>
          <a:endParaRPr lang="en-US"/>
        </a:p>
      </dgm:t>
    </dgm:pt>
    <dgm:pt modelId="{CD4C7935-683D-47C6-A51B-971312C60B91}" type="pres">
      <dgm:prSet presAssocID="{36FC2906-9C9E-4E2B-8B59-4357AD48DCC1}" presName="Name0" presStyleCnt="0">
        <dgm:presLayoutVars>
          <dgm:dir/>
          <dgm:resizeHandles val="exact"/>
        </dgm:presLayoutVars>
      </dgm:prSet>
      <dgm:spPr/>
    </dgm:pt>
    <dgm:pt modelId="{C589D617-9F2F-4BD9-A105-B5E059CF8613}" type="pres">
      <dgm:prSet presAssocID="{0AE8ECCA-0A27-4BB3-9262-98D32A90E21C}" presName="node" presStyleLbl="node1" presStyleIdx="0" presStyleCnt="1">
        <dgm:presLayoutVars>
          <dgm:bulletEnabled val="1"/>
        </dgm:presLayoutVars>
      </dgm:prSet>
      <dgm:spPr/>
    </dgm:pt>
  </dgm:ptLst>
  <dgm:cxnLst>
    <dgm:cxn modelId="{2CB1A403-60F5-491B-8DA2-3978A209DA9E}" type="presOf" srcId="{36FC2906-9C9E-4E2B-8B59-4357AD48DCC1}" destId="{CD4C7935-683D-47C6-A51B-971312C60B91}" srcOrd="0" destOrd="0" presId="urn:microsoft.com/office/officeart/2005/8/layout/process1"/>
    <dgm:cxn modelId="{85874025-E96D-4414-BDFC-355B698275BC}" srcId="{36FC2906-9C9E-4E2B-8B59-4357AD48DCC1}" destId="{0AE8ECCA-0A27-4BB3-9262-98D32A90E21C}" srcOrd="0" destOrd="0" parTransId="{0D5E9B45-0693-4313-B52C-6881079FD065}" sibTransId="{4475FEF9-EC14-44BC-993D-7FD7BEB8D698}"/>
    <dgm:cxn modelId="{41322B53-C9E0-4E66-8558-FB42182E6619}" type="presOf" srcId="{0AE8ECCA-0A27-4BB3-9262-98D32A90E21C}" destId="{C589D617-9F2F-4BD9-A105-B5E059CF8613}" srcOrd="0" destOrd="0" presId="urn:microsoft.com/office/officeart/2005/8/layout/process1"/>
    <dgm:cxn modelId="{7A78FD08-1ABA-4AD3-8F6E-2D45AF5B5EBB}" type="presParOf" srcId="{CD4C7935-683D-47C6-A51B-971312C60B91}" destId="{C589D617-9F2F-4BD9-A105-B5E059CF8613}" srcOrd="0" destOrd="0" presId="urn:microsoft.com/office/officeart/2005/8/layout/process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9.xml><?xml version="1.0" encoding="utf-8"?>
<dgm:dataModel xmlns:dgm="http://schemas.openxmlformats.org/drawingml/2006/diagram" xmlns:a="http://schemas.openxmlformats.org/drawingml/2006/main">
  <dgm:ptLst>
    <dgm:pt modelId="{C6A5179B-9E1B-44BC-89EC-C765A7B13D72}" type="doc">
      <dgm:prSet loTypeId="urn:microsoft.com/office/officeart/2005/8/layout/process1" loCatId="process" qsTypeId="urn:microsoft.com/office/officeart/2005/8/quickstyle/simple1" qsCatId="simple" csTypeId="urn:microsoft.com/office/officeart/2005/8/colors/accent1_2" csCatId="accent1"/>
      <dgm:spPr/>
      <dgm:t>
        <a:bodyPr/>
        <a:lstStyle/>
        <a:p>
          <a:endParaRPr lang="en-US"/>
        </a:p>
      </dgm:t>
    </dgm:pt>
    <dgm:pt modelId="{58AD1848-706C-4E91-A1E0-F9DEA832EF76}">
      <dgm:prSet/>
      <dgm:spPr/>
      <dgm:t>
        <a:bodyPr/>
        <a:lstStyle/>
        <a:p>
          <a:r>
            <a:rPr lang="en-US" b="1" i="0" baseline="0" dirty="0"/>
            <a:t>Section 4 – Data Access and Storage (2 of 2)</a:t>
          </a:r>
          <a:endParaRPr lang="en-US" dirty="0"/>
        </a:p>
      </dgm:t>
    </dgm:pt>
    <dgm:pt modelId="{AB438700-F35B-4A5C-B90A-5FD122E7BCE4}" type="parTrans" cxnId="{77B2A941-D50D-4EB3-8D27-6062F55A8A8D}">
      <dgm:prSet/>
      <dgm:spPr/>
      <dgm:t>
        <a:bodyPr/>
        <a:lstStyle/>
        <a:p>
          <a:endParaRPr lang="en-US"/>
        </a:p>
      </dgm:t>
    </dgm:pt>
    <dgm:pt modelId="{597B6192-C9AB-4C09-8A31-9FFABB7E92F4}" type="sibTrans" cxnId="{77B2A941-D50D-4EB3-8D27-6062F55A8A8D}">
      <dgm:prSet/>
      <dgm:spPr/>
      <dgm:t>
        <a:bodyPr/>
        <a:lstStyle/>
        <a:p>
          <a:endParaRPr lang="en-US"/>
        </a:p>
      </dgm:t>
    </dgm:pt>
    <dgm:pt modelId="{B6243B93-25FA-4124-941D-94FBAA332AE4}" type="pres">
      <dgm:prSet presAssocID="{C6A5179B-9E1B-44BC-89EC-C765A7B13D72}" presName="Name0" presStyleCnt="0">
        <dgm:presLayoutVars>
          <dgm:dir/>
          <dgm:resizeHandles val="exact"/>
        </dgm:presLayoutVars>
      </dgm:prSet>
      <dgm:spPr/>
    </dgm:pt>
    <dgm:pt modelId="{51527A82-4994-4BEB-804D-EC36CA88B283}" type="pres">
      <dgm:prSet presAssocID="{58AD1848-706C-4E91-A1E0-F9DEA832EF76}" presName="node" presStyleLbl="node1" presStyleIdx="0" presStyleCnt="1">
        <dgm:presLayoutVars>
          <dgm:bulletEnabled val="1"/>
        </dgm:presLayoutVars>
      </dgm:prSet>
      <dgm:spPr/>
    </dgm:pt>
  </dgm:ptLst>
  <dgm:cxnLst>
    <dgm:cxn modelId="{9CD5A819-78A6-4D23-9BBB-DB465BC2727B}" type="presOf" srcId="{58AD1848-706C-4E91-A1E0-F9DEA832EF76}" destId="{51527A82-4994-4BEB-804D-EC36CA88B283}" srcOrd="0" destOrd="0" presId="urn:microsoft.com/office/officeart/2005/8/layout/process1"/>
    <dgm:cxn modelId="{77B2A941-D50D-4EB3-8D27-6062F55A8A8D}" srcId="{C6A5179B-9E1B-44BC-89EC-C765A7B13D72}" destId="{58AD1848-706C-4E91-A1E0-F9DEA832EF76}" srcOrd="0" destOrd="0" parTransId="{AB438700-F35B-4A5C-B90A-5FD122E7BCE4}" sibTransId="{597B6192-C9AB-4C09-8A31-9FFABB7E92F4}"/>
    <dgm:cxn modelId="{E52CD2F2-9624-4FFB-B5F8-ACE61692A4B9}" type="presOf" srcId="{C6A5179B-9E1B-44BC-89EC-C765A7B13D72}" destId="{B6243B93-25FA-4124-941D-94FBAA332AE4}" srcOrd="0" destOrd="0" presId="urn:microsoft.com/office/officeart/2005/8/layout/process1"/>
    <dgm:cxn modelId="{AF64637E-0C5D-4594-B6D4-35DE40D4B3DF}" type="presParOf" srcId="{B6243B93-25FA-4124-941D-94FBAA332AE4}" destId="{51527A82-4994-4BEB-804D-EC36CA88B283}" srcOrd="0" destOrd="0" presId="urn:microsoft.com/office/officeart/2005/8/layout/process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D07F297-B77C-4646-8D85-C7F51CD21F3F}" type="doc">
      <dgm:prSet loTypeId="urn:microsoft.com/office/officeart/2005/8/layout/process1" loCatId="process" qsTypeId="urn:microsoft.com/office/officeart/2005/8/quickstyle/simple1" qsCatId="simple" csTypeId="urn:microsoft.com/office/officeart/2005/8/colors/accent1_2" csCatId="accent1"/>
      <dgm:spPr/>
      <dgm:t>
        <a:bodyPr/>
        <a:lstStyle/>
        <a:p>
          <a:endParaRPr lang="en-US"/>
        </a:p>
      </dgm:t>
    </dgm:pt>
    <dgm:pt modelId="{09BA4331-4090-4D0F-BFD7-64205792985F}">
      <dgm:prSet/>
      <dgm:spPr/>
      <dgm:t>
        <a:bodyPr/>
        <a:lstStyle/>
        <a:p>
          <a:r>
            <a:rPr lang="en-US" b="1" i="0" baseline="0" dirty="0"/>
            <a:t>Enterprise Research Data Security Plan Development (1 of 2)</a:t>
          </a:r>
          <a:endParaRPr lang="en-US" dirty="0"/>
        </a:p>
      </dgm:t>
    </dgm:pt>
    <dgm:pt modelId="{84DFD9D5-0497-41A9-8785-D00523ABF6E7}" type="parTrans" cxnId="{1F73F568-62E4-457D-A370-7A36AD0D0267}">
      <dgm:prSet/>
      <dgm:spPr/>
      <dgm:t>
        <a:bodyPr/>
        <a:lstStyle/>
        <a:p>
          <a:endParaRPr lang="en-US"/>
        </a:p>
      </dgm:t>
    </dgm:pt>
    <dgm:pt modelId="{E0491481-64BD-4E04-BB3B-344EFD56B677}" type="sibTrans" cxnId="{1F73F568-62E4-457D-A370-7A36AD0D0267}">
      <dgm:prSet/>
      <dgm:spPr/>
      <dgm:t>
        <a:bodyPr/>
        <a:lstStyle/>
        <a:p>
          <a:endParaRPr lang="en-US"/>
        </a:p>
      </dgm:t>
    </dgm:pt>
    <dgm:pt modelId="{BBA79CC3-A8F9-4980-91C5-2991D344FA0F}" type="pres">
      <dgm:prSet presAssocID="{3D07F297-B77C-4646-8D85-C7F51CD21F3F}" presName="Name0" presStyleCnt="0">
        <dgm:presLayoutVars>
          <dgm:dir/>
          <dgm:resizeHandles val="exact"/>
        </dgm:presLayoutVars>
      </dgm:prSet>
      <dgm:spPr/>
    </dgm:pt>
    <dgm:pt modelId="{090E60CA-7576-486C-A071-322D22D6043B}" type="pres">
      <dgm:prSet presAssocID="{09BA4331-4090-4D0F-BFD7-64205792985F}" presName="node" presStyleLbl="node1" presStyleIdx="0" presStyleCnt="1">
        <dgm:presLayoutVars>
          <dgm:bulletEnabled val="1"/>
        </dgm:presLayoutVars>
      </dgm:prSet>
      <dgm:spPr/>
    </dgm:pt>
  </dgm:ptLst>
  <dgm:cxnLst>
    <dgm:cxn modelId="{710D7918-3593-4324-B121-79A873AF5C35}" type="presOf" srcId="{09BA4331-4090-4D0F-BFD7-64205792985F}" destId="{090E60CA-7576-486C-A071-322D22D6043B}" srcOrd="0" destOrd="0" presId="urn:microsoft.com/office/officeart/2005/8/layout/process1"/>
    <dgm:cxn modelId="{1F73F568-62E4-457D-A370-7A36AD0D0267}" srcId="{3D07F297-B77C-4646-8D85-C7F51CD21F3F}" destId="{09BA4331-4090-4D0F-BFD7-64205792985F}" srcOrd="0" destOrd="0" parTransId="{84DFD9D5-0497-41A9-8785-D00523ABF6E7}" sibTransId="{E0491481-64BD-4E04-BB3B-344EFD56B677}"/>
    <dgm:cxn modelId="{95B031C2-0FE2-467D-8BD7-970AEE6E8765}" type="presOf" srcId="{3D07F297-B77C-4646-8D85-C7F51CD21F3F}" destId="{BBA79CC3-A8F9-4980-91C5-2991D344FA0F}" srcOrd="0" destOrd="0" presId="urn:microsoft.com/office/officeart/2005/8/layout/process1"/>
    <dgm:cxn modelId="{730125EF-E584-4CC6-A144-0FFF6448F93F}" type="presParOf" srcId="{BBA79CC3-A8F9-4980-91C5-2991D344FA0F}" destId="{090E60CA-7576-486C-A071-322D22D6043B}" srcOrd="0" destOrd="0" presId="urn:microsoft.com/office/officeart/2005/8/layout/process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0.xml><?xml version="1.0" encoding="utf-8"?>
<dgm:dataModel xmlns:dgm="http://schemas.openxmlformats.org/drawingml/2006/diagram" xmlns:a="http://schemas.openxmlformats.org/drawingml/2006/main">
  <dgm:ptLst>
    <dgm:pt modelId="{2FE9FA43-1335-49E0-9D0F-3B8F58421228}" type="doc">
      <dgm:prSet loTypeId="urn:microsoft.com/office/officeart/2005/8/layout/process1" loCatId="process" qsTypeId="urn:microsoft.com/office/officeart/2005/8/quickstyle/simple1" qsCatId="simple" csTypeId="urn:microsoft.com/office/officeart/2005/8/colors/accent1_2" csCatId="accent1"/>
      <dgm:spPr/>
      <dgm:t>
        <a:bodyPr/>
        <a:lstStyle/>
        <a:p>
          <a:endParaRPr lang="en-US"/>
        </a:p>
      </dgm:t>
    </dgm:pt>
    <dgm:pt modelId="{C2B52ADE-A674-41BE-AD90-DC1DBBA642B5}">
      <dgm:prSet/>
      <dgm:spPr/>
      <dgm:t>
        <a:bodyPr/>
        <a:lstStyle/>
        <a:p>
          <a:r>
            <a:rPr lang="en-US" b="1" i="0" baseline="0" dirty="0"/>
            <a:t>Section 5 – Data Sharing &amp; Transmission</a:t>
          </a:r>
          <a:endParaRPr lang="en-US" dirty="0"/>
        </a:p>
      </dgm:t>
    </dgm:pt>
    <dgm:pt modelId="{815EE39B-89EC-48E1-A0D7-868356DCE334}" type="parTrans" cxnId="{899C6BC7-C681-4163-8AD5-B47F58E5A365}">
      <dgm:prSet/>
      <dgm:spPr/>
      <dgm:t>
        <a:bodyPr/>
        <a:lstStyle/>
        <a:p>
          <a:endParaRPr lang="en-US"/>
        </a:p>
      </dgm:t>
    </dgm:pt>
    <dgm:pt modelId="{47EE0667-04DC-429C-B51D-076225C72A1E}" type="sibTrans" cxnId="{899C6BC7-C681-4163-8AD5-B47F58E5A365}">
      <dgm:prSet/>
      <dgm:spPr/>
      <dgm:t>
        <a:bodyPr/>
        <a:lstStyle/>
        <a:p>
          <a:endParaRPr lang="en-US"/>
        </a:p>
      </dgm:t>
    </dgm:pt>
    <dgm:pt modelId="{3452484B-5D1E-474E-9906-904C9D9DFDDC}" type="pres">
      <dgm:prSet presAssocID="{2FE9FA43-1335-49E0-9D0F-3B8F58421228}" presName="Name0" presStyleCnt="0">
        <dgm:presLayoutVars>
          <dgm:dir/>
          <dgm:resizeHandles val="exact"/>
        </dgm:presLayoutVars>
      </dgm:prSet>
      <dgm:spPr/>
    </dgm:pt>
    <dgm:pt modelId="{3270CE47-6ECB-4DA2-BD14-2A702D6D8653}" type="pres">
      <dgm:prSet presAssocID="{C2B52ADE-A674-41BE-AD90-DC1DBBA642B5}" presName="node" presStyleLbl="node1" presStyleIdx="0" presStyleCnt="1">
        <dgm:presLayoutVars>
          <dgm:bulletEnabled val="1"/>
        </dgm:presLayoutVars>
      </dgm:prSet>
      <dgm:spPr/>
    </dgm:pt>
  </dgm:ptLst>
  <dgm:cxnLst>
    <dgm:cxn modelId="{F3C45D74-F9F4-44CC-9440-29C7AC877AD1}" type="presOf" srcId="{2FE9FA43-1335-49E0-9D0F-3B8F58421228}" destId="{3452484B-5D1E-474E-9906-904C9D9DFDDC}" srcOrd="0" destOrd="0" presId="urn:microsoft.com/office/officeart/2005/8/layout/process1"/>
    <dgm:cxn modelId="{29B4D081-5FA1-4674-AB36-65BFDD9D0D65}" type="presOf" srcId="{C2B52ADE-A674-41BE-AD90-DC1DBBA642B5}" destId="{3270CE47-6ECB-4DA2-BD14-2A702D6D8653}" srcOrd="0" destOrd="0" presId="urn:microsoft.com/office/officeart/2005/8/layout/process1"/>
    <dgm:cxn modelId="{899C6BC7-C681-4163-8AD5-B47F58E5A365}" srcId="{2FE9FA43-1335-49E0-9D0F-3B8F58421228}" destId="{C2B52ADE-A674-41BE-AD90-DC1DBBA642B5}" srcOrd="0" destOrd="0" parTransId="{815EE39B-89EC-48E1-A0D7-868356DCE334}" sibTransId="{47EE0667-04DC-429C-B51D-076225C72A1E}"/>
    <dgm:cxn modelId="{AC344845-51FB-4C52-9855-90BF601EC9E1}" type="presParOf" srcId="{3452484B-5D1E-474E-9906-904C9D9DFDDC}" destId="{3270CE47-6ECB-4DA2-BD14-2A702D6D8653}" srcOrd="0" destOrd="0" presId="urn:microsoft.com/office/officeart/2005/8/layout/process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1.xml><?xml version="1.0" encoding="utf-8"?>
<dgm:dataModel xmlns:dgm="http://schemas.openxmlformats.org/drawingml/2006/diagram" xmlns:a="http://schemas.openxmlformats.org/drawingml/2006/main">
  <dgm:ptLst>
    <dgm:pt modelId="{C1474BA2-1D43-4ECF-9170-A2222DF8AF0F}" type="doc">
      <dgm:prSet loTypeId="urn:microsoft.com/office/officeart/2005/8/layout/process1" loCatId="process" qsTypeId="urn:microsoft.com/office/officeart/2005/8/quickstyle/simple1" qsCatId="simple" csTypeId="urn:microsoft.com/office/officeart/2005/8/colors/accent1_2" csCatId="accent1"/>
      <dgm:spPr/>
      <dgm:t>
        <a:bodyPr/>
        <a:lstStyle/>
        <a:p>
          <a:endParaRPr lang="en-US"/>
        </a:p>
      </dgm:t>
    </dgm:pt>
    <dgm:pt modelId="{09B33A79-5D6D-4BE9-8266-60EEE746B181}">
      <dgm:prSet/>
      <dgm:spPr/>
      <dgm:t>
        <a:bodyPr/>
        <a:lstStyle/>
        <a:p>
          <a:r>
            <a:rPr lang="en-US" b="1" i="0" baseline="0" dirty="0"/>
            <a:t>Section 6 – Mobile Devices</a:t>
          </a:r>
          <a:endParaRPr lang="en-US" dirty="0"/>
        </a:p>
      </dgm:t>
    </dgm:pt>
    <dgm:pt modelId="{2BBAA030-0E1C-4E97-BCBB-DC522D9AFFD4}" type="parTrans" cxnId="{E687328B-349B-440D-A25D-B067DD077953}">
      <dgm:prSet/>
      <dgm:spPr/>
      <dgm:t>
        <a:bodyPr/>
        <a:lstStyle/>
        <a:p>
          <a:endParaRPr lang="en-US"/>
        </a:p>
      </dgm:t>
    </dgm:pt>
    <dgm:pt modelId="{BA3289D4-CF88-4AA7-A629-ADD34EDE92E5}" type="sibTrans" cxnId="{E687328B-349B-440D-A25D-B067DD077953}">
      <dgm:prSet/>
      <dgm:spPr/>
      <dgm:t>
        <a:bodyPr/>
        <a:lstStyle/>
        <a:p>
          <a:endParaRPr lang="en-US"/>
        </a:p>
      </dgm:t>
    </dgm:pt>
    <dgm:pt modelId="{D3B07EC5-E00F-40E2-95C7-E43B6EB8076E}" type="pres">
      <dgm:prSet presAssocID="{C1474BA2-1D43-4ECF-9170-A2222DF8AF0F}" presName="Name0" presStyleCnt="0">
        <dgm:presLayoutVars>
          <dgm:dir/>
          <dgm:resizeHandles val="exact"/>
        </dgm:presLayoutVars>
      </dgm:prSet>
      <dgm:spPr/>
    </dgm:pt>
    <dgm:pt modelId="{F1ADC56B-AD14-43BC-B12E-55E92CB08BE4}" type="pres">
      <dgm:prSet presAssocID="{09B33A79-5D6D-4BE9-8266-60EEE746B181}" presName="node" presStyleLbl="node1" presStyleIdx="0" presStyleCnt="1">
        <dgm:presLayoutVars>
          <dgm:bulletEnabled val="1"/>
        </dgm:presLayoutVars>
      </dgm:prSet>
      <dgm:spPr/>
    </dgm:pt>
  </dgm:ptLst>
  <dgm:cxnLst>
    <dgm:cxn modelId="{85B60D29-B14B-4336-B7C5-A0ACD5F2676B}" type="presOf" srcId="{C1474BA2-1D43-4ECF-9170-A2222DF8AF0F}" destId="{D3B07EC5-E00F-40E2-95C7-E43B6EB8076E}" srcOrd="0" destOrd="0" presId="urn:microsoft.com/office/officeart/2005/8/layout/process1"/>
    <dgm:cxn modelId="{E687328B-349B-440D-A25D-B067DD077953}" srcId="{C1474BA2-1D43-4ECF-9170-A2222DF8AF0F}" destId="{09B33A79-5D6D-4BE9-8266-60EEE746B181}" srcOrd="0" destOrd="0" parTransId="{2BBAA030-0E1C-4E97-BCBB-DC522D9AFFD4}" sibTransId="{BA3289D4-CF88-4AA7-A629-ADD34EDE92E5}"/>
    <dgm:cxn modelId="{E32D5CED-8E1B-4A10-AE3F-221024683950}" type="presOf" srcId="{09B33A79-5D6D-4BE9-8266-60EEE746B181}" destId="{F1ADC56B-AD14-43BC-B12E-55E92CB08BE4}" srcOrd="0" destOrd="0" presId="urn:microsoft.com/office/officeart/2005/8/layout/process1"/>
    <dgm:cxn modelId="{5E5BCF73-AA19-4F83-8CBF-C0FD7E8C67C3}" type="presParOf" srcId="{D3B07EC5-E00F-40E2-95C7-E43B6EB8076E}" destId="{F1ADC56B-AD14-43BC-B12E-55E92CB08BE4}" srcOrd="0" destOrd="0" presId="urn:microsoft.com/office/officeart/2005/8/layout/process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2.xml><?xml version="1.0" encoding="utf-8"?>
<dgm:dataModel xmlns:dgm="http://schemas.openxmlformats.org/drawingml/2006/diagram" xmlns:a="http://schemas.openxmlformats.org/drawingml/2006/main">
  <dgm:ptLst>
    <dgm:pt modelId="{B6502E75-D350-41DA-AD74-0E5022A7E2C9}" type="doc">
      <dgm:prSet loTypeId="urn:microsoft.com/office/officeart/2005/8/layout/process1" loCatId="process" qsTypeId="urn:microsoft.com/office/officeart/2005/8/quickstyle/simple1" qsCatId="simple" csTypeId="urn:microsoft.com/office/officeart/2005/8/colors/accent1_2" csCatId="accent1"/>
      <dgm:spPr/>
      <dgm:t>
        <a:bodyPr/>
        <a:lstStyle/>
        <a:p>
          <a:endParaRPr lang="en-US"/>
        </a:p>
      </dgm:t>
    </dgm:pt>
    <dgm:pt modelId="{36250BD5-CA51-45CF-A3BB-DB7D8C8B2F0B}">
      <dgm:prSet custT="1"/>
      <dgm:spPr/>
      <dgm:t>
        <a:bodyPr/>
        <a:lstStyle/>
        <a:p>
          <a:r>
            <a:rPr lang="en-US" sz="2800" b="1" i="0" baseline="0" dirty="0"/>
            <a:t>Section 7 – Applications</a:t>
          </a:r>
          <a:endParaRPr lang="en-US" sz="2800" dirty="0"/>
        </a:p>
      </dgm:t>
    </dgm:pt>
    <dgm:pt modelId="{BA4AC47F-25E2-41D1-9EA4-7B64730ADFF0}" type="parTrans" cxnId="{44ADAA5E-58B2-44D7-A31A-40AFD91DDE06}">
      <dgm:prSet/>
      <dgm:spPr/>
      <dgm:t>
        <a:bodyPr/>
        <a:lstStyle/>
        <a:p>
          <a:endParaRPr lang="en-US"/>
        </a:p>
      </dgm:t>
    </dgm:pt>
    <dgm:pt modelId="{3B69F8BF-B0F3-4EC4-AC6C-DAAD22CCC1B9}" type="sibTrans" cxnId="{44ADAA5E-58B2-44D7-A31A-40AFD91DDE06}">
      <dgm:prSet/>
      <dgm:spPr/>
      <dgm:t>
        <a:bodyPr/>
        <a:lstStyle/>
        <a:p>
          <a:endParaRPr lang="en-US"/>
        </a:p>
      </dgm:t>
    </dgm:pt>
    <dgm:pt modelId="{D14E90F0-A458-4EF4-BE86-A87E9CC3E52E}" type="pres">
      <dgm:prSet presAssocID="{B6502E75-D350-41DA-AD74-0E5022A7E2C9}" presName="Name0" presStyleCnt="0">
        <dgm:presLayoutVars>
          <dgm:dir/>
          <dgm:resizeHandles val="exact"/>
        </dgm:presLayoutVars>
      </dgm:prSet>
      <dgm:spPr/>
    </dgm:pt>
    <dgm:pt modelId="{F73A9757-8948-410C-B8F9-A72B814D90DF}" type="pres">
      <dgm:prSet presAssocID="{36250BD5-CA51-45CF-A3BB-DB7D8C8B2F0B}" presName="node" presStyleLbl="node1" presStyleIdx="0" presStyleCnt="1">
        <dgm:presLayoutVars>
          <dgm:bulletEnabled val="1"/>
        </dgm:presLayoutVars>
      </dgm:prSet>
      <dgm:spPr/>
    </dgm:pt>
  </dgm:ptLst>
  <dgm:cxnLst>
    <dgm:cxn modelId="{21D6C938-81A4-4B1E-B18F-3E9B82021315}" type="presOf" srcId="{B6502E75-D350-41DA-AD74-0E5022A7E2C9}" destId="{D14E90F0-A458-4EF4-BE86-A87E9CC3E52E}" srcOrd="0" destOrd="0" presId="urn:microsoft.com/office/officeart/2005/8/layout/process1"/>
    <dgm:cxn modelId="{44ADAA5E-58B2-44D7-A31A-40AFD91DDE06}" srcId="{B6502E75-D350-41DA-AD74-0E5022A7E2C9}" destId="{36250BD5-CA51-45CF-A3BB-DB7D8C8B2F0B}" srcOrd="0" destOrd="0" parTransId="{BA4AC47F-25E2-41D1-9EA4-7B64730ADFF0}" sibTransId="{3B69F8BF-B0F3-4EC4-AC6C-DAAD22CCC1B9}"/>
    <dgm:cxn modelId="{5D924FD8-9FF6-4631-AD9C-06E2B5B47444}" type="presOf" srcId="{36250BD5-CA51-45CF-A3BB-DB7D8C8B2F0B}" destId="{F73A9757-8948-410C-B8F9-A72B814D90DF}" srcOrd="0" destOrd="0" presId="urn:microsoft.com/office/officeart/2005/8/layout/process1"/>
    <dgm:cxn modelId="{5BBBB23F-605D-49F5-92DE-5D9AB92CA771}" type="presParOf" srcId="{D14E90F0-A458-4EF4-BE86-A87E9CC3E52E}" destId="{F73A9757-8948-410C-B8F9-A72B814D90DF}" srcOrd="0" destOrd="0" presId="urn:microsoft.com/office/officeart/2005/8/layout/process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3.xml><?xml version="1.0" encoding="utf-8"?>
<dgm:dataModel xmlns:dgm="http://schemas.openxmlformats.org/drawingml/2006/diagram" xmlns:a="http://schemas.openxmlformats.org/drawingml/2006/main">
  <dgm:ptLst>
    <dgm:pt modelId="{99F94BC6-4274-4BFD-847B-4F1E5D9607BB}" type="doc">
      <dgm:prSet loTypeId="urn:microsoft.com/office/officeart/2005/8/layout/process1" loCatId="process" qsTypeId="urn:microsoft.com/office/officeart/2005/8/quickstyle/simple1" qsCatId="simple" csTypeId="urn:microsoft.com/office/officeart/2005/8/colors/accent1_2" csCatId="accent1"/>
      <dgm:spPr/>
      <dgm:t>
        <a:bodyPr/>
        <a:lstStyle/>
        <a:p>
          <a:endParaRPr lang="en-US"/>
        </a:p>
      </dgm:t>
    </dgm:pt>
    <dgm:pt modelId="{D7106497-C88D-424E-BB69-1E6A2E355EB6}">
      <dgm:prSet/>
      <dgm:spPr/>
      <dgm:t>
        <a:bodyPr/>
        <a:lstStyle/>
        <a:p>
          <a:r>
            <a:rPr lang="en-US" b="1" i="0" baseline="0" dirty="0"/>
            <a:t>Section 8 – Web Application Security</a:t>
          </a:r>
          <a:endParaRPr lang="en-US" dirty="0"/>
        </a:p>
      </dgm:t>
    </dgm:pt>
    <dgm:pt modelId="{CAF52EAA-2738-4916-B026-A33598E5422B}" type="parTrans" cxnId="{5399EA72-A381-4636-8D52-4AEF8E1420E3}">
      <dgm:prSet/>
      <dgm:spPr/>
      <dgm:t>
        <a:bodyPr/>
        <a:lstStyle/>
        <a:p>
          <a:endParaRPr lang="en-US"/>
        </a:p>
      </dgm:t>
    </dgm:pt>
    <dgm:pt modelId="{0C5F400A-4DF9-4D61-A6D1-E183946801E0}" type="sibTrans" cxnId="{5399EA72-A381-4636-8D52-4AEF8E1420E3}">
      <dgm:prSet/>
      <dgm:spPr/>
      <dgm:t>
        <a:bodyPr/>
        <a:lstStyle/>
        <a:p>
          <a:endParaRPr lang="en-US"/>
        </a:p>
      </dgm:t>
    </dgm:pt>
    <dgm:pt modelId="{471A6C95-0550-44AC-A856-A6412E700522}" type="pres">
      <dgm:prSet presAssocID="{99F94BC6-4274-4BFD-847B-4F1E5D9607BB}" presName="Name0" presStyleCnt="0">
        <dgm:presLayoutVars>
          <dgm:dir/>
          <dgm:resizeHandles val="exact"/>
        </dgm:presLayoutVars>
      </dgm:prSet>
      <dgm:spPr/>
    </dgm:pt>
    <dgm:pt modelId="{7ED0ECC4-1707-4D1F-BA73-1EA2F8E37BB8}" type="pres">
      <dgm:prSet presAssocID="{D7106497-C88D-424E-BB69-1E6A2E355EB6}" presName="node" presStyleLbl="node1" presStyleIdx="0" presStyleCnt="1">
        <dgm:presLayoutVars>
          <dgm:bulletEnabled val="1"/>
        </dgm:presLayoutVars>
      </dgm:prSet>
      <dgm:spPr/>
    </dgm:pt>
  </dgm:ptLst>
  <dgm:cxnLst>
    <dgm:cxn modelId="{C328556A-70D3-4DAA-B67F-CDD7346290DE}" type="presOf" srcId="{D7106497-C88D-424E-BB69-1E6A2E355EB6}" destId="{7ED0ECC4-1707-4D1F-BA73-1EA2F8E37BB8}" srcOrd="0" destOrd="0" presId="urn:microsoft.com/office/officeart/2005/8/layout/process1"/>
    <dgm:cxn modelId="{5399EA72-A381-4636-8D52-4AEF8E1420E3}" srcId="{99F94BC6-4274-4BFD-847B-4F1E5D9607BB}" destId="{D7106497-C88D-424E-BB69-1E6A2E355EB6}" srcOrd="0" destOrd="0" parTransId="{CAF52EAA-2738-4916-B026-A33598E5422B}" sibTransId="{0C5F400A-4DF9-4D61-A6D1-E183946801E0}"/>
    <dgm:cxn modelId="{C9E40C92-58A4-4069-9E9D-AF9F3621E81F}" type="presOf" srcId="{99F94BC6-4274-4BFD-847B-4F1E5D9607BB}" destId="{471A6C95-0550-44AC-A856-A6412E700522}" srcOrd="0" destOrd="0" presId="urn:microsoft.com/office/officeart/2005/8/layout/process1"/>
    <dgm:cxn modelId="{07C5FF40-AFBD-44C3-B898-8563AAED8C91}" type="presParOf" srcId="{471A6C95-0550-44AC-A856-A6412E700522}" destId="{7ED0ECC4-1707-4D1F-BA73-1EA2F8E37BB8}" srcOrd="0" destOrd="0" presId="urn:microsoft.com/office/officeart/2005/8/layout/process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4.xml><?xml version="1.0" encoding="utf-8"?>
<dgm:dataModel xmlns:dgm="http://schemas.openxmlformats.org/drawingml/2006/diagram" xmlns:a="http://schemas.openxmlformats.org/drawingml/2006/main">
  <dgm:ptLst>
    <dgm:pt modelId="{E3114306-658B-4CCF-9F69-922BFC4714BB}" type="doc">
      <dgm:prSet loTypeId="urn:microsoft.com/office/officeart/2005/8/layout/process1" loCatId="process" qsTypeId="urn:microsoft.com/office/officeart/2005/8/quickstyle/simple1" qsCatId="simple" csTypeId="urn:microsoft.com/office/officeart/2005/8/colors/accent1_2" csCatId="accent1"/>
      <dgm:spPr/>
      <dgm:t>
        <a:bodyPr/>
        <a:lstStyle/>
        <a:p>
          <a:endParaRPr lang="en-US"/>
        </a:p>
      </dgm:t>
    </dgm:pt>
    <dgm:pt modelId="{22C38CF4-0A7C-474E-9AB6-1BA4CD275762}">
      <dgm:prSet/>
      <dgm:spPr/>
      <dgm:t>
        <a:bodyPr/>
        <a:lstStyle/>
        <a:p>
          <a:r>
            <a:rPr lang="en-US" b="1" i="0" baseline="0" dirty="0"/>
            <a:t>Section 9 – Agreements and Contracts</a:t>
          </a:r>
          <a:endParaRPr lang="en-US" dirty="0"/>
        </a:p>
      </dgm:t>
    </dgm:pt>
    <dgm:pt modelId="{DF91611F-D2E9-460C-8430-37565C6F5925}" type="parTrans" cxnId="{D8CFC6F9-B585-4C43-9470-1CB72EF6A23E}">
      <dgm:prSet/>
      <dgm:spPr/>
      <dgm:t>
        <a:bodyPr/>
        <a:lstStyle/>
        <a:p>
          <a:endParaRPr lang="en-US"/>
        </a:p>
      </dgm:t>
    </dgm:pt>
    <dgm:pt modelId="{CAF6CCBE-3BA2-4F71-AB0B-5FA4EB8B8096}" type="sibTrans" cxnId="{D8CFC6F9-B585-4C43-9470-1CB72EF6A23E}">
      <dgm:prSet/>
      <dgm:spPr/>
      <dgm:t>
        <a:bodyPr/>
        <a:lstStyle/>
        <a:p>
          <a:endParaRPr lang="en-US"/>
        </a:p>
      </dgm:t>
    </dgm:pt>
    <dgm:pt modelId="{007FF1CE-5889-42D8-AD5A-30D7F0BDCBD1}" type="pres">
      <dgm:prSet presAssocID="{E3114306-658B-4CCF-9F69-922BFC4714BB}" presName="Name0" presStyleCnt="0">
        <dgm:presLayoutVars>
          <dgm:dir/>
          <dgm:resizeHandles val="exact"/>
        </dgm:presLayoutVars>
      </dgm:prSet>
      <dgm:spPr/>
    </dgm:pt>
    <dgm:pt modelId="{3AF16C6B-CBF0-47D3-B220-4C66BDCFB4AA}" type="pres">
      <dgm:prSet presAssocID="{22C38CF4-0A7C-474E-9AB6-1BA4CD275762}" presName="node" presStyleLbl="node1" presStyleIdx="0" presStyleCnt="1">
        <dgm:presLayoutVars>
          <dgm:bulletEnabled val="1"/>
        </dgm:presLayoutVars>
      </dgm:prSet>
      <dgm:spPr/>
    </dgm:pt>
  </dgm:ptLst>
  <dgm:cxnLst>
    <dgm:cxn modelId="{822893CC-C654-4D90-91B3-DFBD4BD3014A}" type="presOf" srcId="{E3114306-658B-4CCF-9F69-922BFC4714BB}" destId="{007FF1CE-5889-42D8-AD5A-30D7F0BDCBD1}" srcOrd="0" destOrd="0" presId="urn:microsoft.com/office/officeart/2005/8/layout/process1"/>
    <dgm:cxn modelId="{9AA7E2EB-84E6-42F6-AD4E-822A03903ABA}" type="presOf" srcId="{22C38CF4-0A7C-474E-9AB6-1BA4CD275762}" destId="{3AF16C6B-CBF0-47D3-B220-4C66BDCFB4AA}" srcOrd="0" destOrd="0" presId="urn:microsoft.com/office/officeart/2005/8/layout/process1"/>
    <dgm:cxn modelId="{D8CFC6F9-B585-4C43-9470-1CB72EF6A23E}" srcId="{E3114306-658B-4CCF-9F69-922BFC4714BB}" destId="{22C38CF4-0A7C-474E-9AB6-1BA4CD275762}" srcOrd="0" destOrd="0" parTransId="{DF91611F-D2E9-460C-8430-37565C6F5925}" sibTransId="{CAF6CCBE-3BA2-4F71-AB0B-5FA4EB8B8096}"/>
    <dgm:cxn modelId="{17FE50EC-5427-460A-AB6F-39C248FEAB3E}" type="presParOf" srcId="{007FF1CE-5889-42D8-AD5A-30D7F0BDCBD1}" destId="{3AF16C6B-CBF0-47D3-B220-4C66BDCFB4AA}" srcOrd="0" destOrd="0" presId="urn:microsoft.com/office/officeart/2005/8/layout/process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5.xml><?xml version="1.0" encoding="utf-8"?>
<dgm:dataModel xmlns:dgm="http://schemas.openxmlformats.org/drawingml/2006/diagram" xmlns:a="http://schemas.openxmlformats.org/drawingml/2006/main">
  <dgm:ptLst>
    <dgm:pt modelId="{0F3A2E46-2035-4B98-B031-304FB5BCE744}" type="doc">
      <dgm:prSet loTypeId="urn:microsoft.com/office/officeart/2005/8/layout/process1" loCatId="process" qsTypeId="urn:microsoft.com/office/officeart/2005/8/quickstyle/simple1" qsCatId="simple" csTypeId="urn:microsoft.com/office/officeart/2005/8/colors/accent1_2" csCatId="accent1"/>
      <dgm:spPr/>
      <dgm:t>
        <a:bodyPr/>
        <a:lstStyle/>
        <a:p>
          <a:endParaRPr lang="en-US"/>
        </a:p>
      </dgm:t>
    </dgm:pt>
    <dgm:pt modelId="{F085106E-6E70-475D-9ACE-EFF9C4C64F84}">
      <dgm:prSet/>
      <dgm:spPr/>
      <dgm:t>
        <a:bodyPr/>
        <a:lstStyle/>
        <a:p>
          <a:r>
            <a:rPr lang="en-US" b="1" i="0" baseline="0" dirty="0"/>
            <a:t>Section 10 – External Information Systems (1 of 2)</a:t>
          </a:r>
          <a:endParaRPr lang="en-US" dirty="0"/>
        </a:p>
      </dgm:t>
    </dgm:pt>
    <dgm:pt modelId="{1E348EAB-C518-4B59-9632-E15B312EB5B4}" type="parTrans" cxnId="{90B54813-7889-4D89-9859-4A813229C74A}">
      <dgm:prSet/>
      <dgm:spPr/>
      <dgm:t>
        <a:bodyPr/>
        <a:lstStyle/>
        <a:p>
          <a:endParaRPr lang="en-US"/>
        </a:p>
      </dgm:t>
    </dgm:pt>
    <dgm:pt modelId="{E3EDC314-35BE-463B-89D4-5F45D44BF99F}" type="sibTrans" cxnId="{90B54813-7889-4D89-9859-4A813229C74A}">
      <dgm:prSet/>
      <dgm:spPr/>
      <dgm:t>
        <a:bodyPr/>
        <a:lstStyle/>
        <a:p>
          <a:endParaRPr lang="en-US"/>
        </a:p>
      </dgm:t>
    </dgm:pt>
    <dgm:pt modelId="{8EA214DD-8EBE-44E7-A174-2772CF756215}" type="pres">
      <dgm:prSet presAssocID="{0F3A2E46-2035-4B98-B031-304FB5BCE744}" presName="Name0" presStyleCnt="0">
        <dgm:presLayoutVars>
          <dgm:dir/>
          <dgm:resizeHandles val="exact"/>
        </dgm:presLayoutVars>
      </dgm:prSet>
      <dgm:spPr/>
    </dgm:pt>
    <dgm:pt modelId="{181B000B-4129-45DF-8A3D-5C9E34C72B21}" type="pres">
      <dgm:prSet presAssocID="{F085106E-6E70-475D-9ACE-EFF9C4C64F84}" presName="node" presStyleLbl="node1" presStyleIdx="0" presStyleCnt="1">
        <dgm:presLayoutVars>
          <dgm:bulletEnabled val="1"/>
        </dgm:presLayoutVars>
      </dgm:prSet>
      <dgm:spPr/>
    </dgm:pt>
  </dgm:ptLst>
  <dgm:cxnLst>
    <dgm:cxn modelId="{90B54813-7889-4D89-9859-4A813229C74A}" srcId="{0F3A2E46-2035-4B98-B031-304FB5BCE744}" destId="{F085106E-6E70-475D-9ACE-EFF9C4C64F84}" srcOrd="0" destOrd="0" parTransId="{1E348EAB-C518-4B59-9632-E15B312EB5B4}" sibTransId="{E3EDC314-35BE-463B-89D4-5F45D44BF99F}"/>
    <dgm:cxn modelId="{565F4B48-7007-4916-9BC4-557261A9954B}" type="presOf" srcId="{F085106E-6E70-475D-9ACE-EFF9C4C64F84}" destId="{181B000B-4129-45DF-8A3D-5C9E34C72B21}" srcOrd="0" destOrd="0" presId="urn:microsoft.com/office/officeart/2005/8/layout/process1"/>
    <dgm:cxn modelId="{693E559D-6D10-45BB-A4AD-59626B3544E7}" type="presOf" srcId="{0F3A2E46-2035-4B98-B031-304FB5BCE744}" destId="{8EA214DD-8EBE-44E7-A174-2772CF756215}" srcOrd="0" destOrd="0" presId="urn:microsoft.com/office/officeart/2005/8/layout/process1"/>
    <dgm:cxn modelId="{E3EEFB0B-E9BE-409F-BB41-9547FBB4D9ED}" type="presParOf" srcId="{8EA214DD-8EBE-44E7-A174-2772CF756215}" destId="{181B000B-4129-45DF-8A3D-5C9E34C72B21}" srcOrd="0" destOrd="0" presId="urn:microsoft.com/office/officeart/2005/8/layout/process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6.xml><?xml version="1.0" encoding="utf-8"?>
<dgm:dataModel xmlns:dgm="http://schemas.openxmlformats.org/drawingml/2006/diagram" xmlns:a="http://schemas.openxmlformats.org/drawingml/2006/main">
  <dgm:ptLst>
    <dgm:pt modelId="{4CF212CF-998E-4EBC-9410-7DFB56BB3BB1}" type="doc">
      <dgm:prSet loTypeId="urn:microsoft.com/office/officeart/2005/8/layout/process1" loCatId="process" qsTypeId="urn:microsoft.com/office/officeart/2005/8/quickstyle/simple1" qsCatId="simple" csTypeId="urn:microsoft.com/office/officeart/2005/8/colors/accent1_2" csCatId="accent1"/>
      <dgm:spPr/>
      <dgm:t>
        <a:bodyPr/>
        <a:lstStyle/>
        <a:p>
          <a:endParaRPr lang="en-US"/>
        </a:p>
      </dgm:t>
    </dgm:pt>
    <dgm:pt modelId="{66605DC1-7528-4AFD-A3B9-A40A3C671857}">
      <dgm:prSet/>
      <dgm:spPr/>
      <dgm:t>
        <a:bodyPr/>
        <a:lstStyle/>
        <a:p>
          <a:r>
            <a:rPr lang="en-US" b="1" i="0" baseline="0" dirty="0"/>
            <a:t>Section 10 – External Information Systems (2 of 2)</a:t>
          </a:r>
          <a:endParaRPr lang="en-US" dirty="0"/>
        </a:p>
      </dgm:t>
    </dgm:pt>
    <dgm:pt modelId="{933FFDAC-32EF-4D3A-9FA2-ACCB84D5F8D5}" type="parTrans" cxnId="{BB131F4F-E776-4D5E-9A21-7AF2C0B411E0}">
      <dgm:prSet/>
      <dgm:spPr/>
      <dgm:t>
        <a:bodyPr/>
        <a:lstStyle/>
        <a:p>
          <a:endParaRPr lang="en-US"/>
        </a:p>
      </dgm:t>
    </dgm:pt>
    <dgm:pt modelId="{49CD29AA-42C8-46AE-8064-D6E8CC5ECF02}" type="sibTrans" cxnId="{BB131F4F-E776-4D5E-9A21-7AF2C0B411E0}">
      <dgm:prSet/>
      <dgm:spPr/>
      <dgm:t>
        <a:bodyPr/>
        <a:lstStyle/>
        <a:p>
          <a:endParaRPr lang="en-US"/>
        </a:p>
      </dgm:t>
    </dgm:pt>
    <dgm:pt modelId="{EDC1883E-2525-40C6-82EF-E10486974349}" type="pres">
      <dgm:prSet presAssocID="{4CF212CF-998E-4EBC-9410-7DFB56BB3BB1}" presName="Name0" presStyleCnt="0">
        <dgm:presLayoutVars>
          <dgm:dir/>
          <dgm:resizeHandles val="exact"/>
        </dgm:presLayoutVars>
      </dgm:prSet>
      <dgm:spPr/>
    </dgm:pt>
    <dgm:pt modelId="{75C955E3-1855-49F3-B387-970948B07D1B}" type="pres">
      <dgm:prSet presAssocID="{66605DC1-7528-4AFD-A3B9-A40A3C671857}" presName="node" presStyleLbl="node1" presStyleIdx="0" presStyleCnt="1">
        <dgm:presLayoutVars>
          <dgm:bulletEnabled val="1"/>
        </dgm:presLayoutVars>
      </dgm:prSet>
      <dgm:spPr/>
    </dgm:pt>
  </dgm:ptLst>
  <dgm:cxnLst>
    <dgm:cxn modelId="{3AA18319-75D6-4951-9017-BA20C829D93C}" type="presOf" srcId="{66605DC1-7528-4AFD-A3B9-A40A3C671857}" destId="{75C955E3-1855-49F3-B387-970948B07D1B}" srcOrd="0" destOrd="0" presId="urn:microsoft.com/office/officeart/2005/8/layout/process1"/>
    <dgm:cxn modelId="{BB131F4F-E776-4D5E-9A21-7AF2C0B411E0}" srcId="{4CF212CF-998E-4EBC-9410-7DFB56BB3BB1}" destId="{66605DC1-7528-4AFD-A3B9-A40A3C671857}" srcOrd="0" destOrd="0" parTransId="{933FFDAC-32EF-4D3A-9FA2-ACCB84D5F8D5}" sibTransId="{49CD29AA-42C8-46AE-8064-D6E8CC5ECF02}"/>
    <dgm:cxn modelId="{6DB1A893-9424-4246-9451-A2262984C219}" type="presOf" srcId="{4CF212CF-998E-4EBC-9410-7DFB56BB3BB1}" destId="{EDC1883E-2525-40C6-82EF-E10486974349}" srcOrd="0" destOrd="0" presId="urn:microsoft.com/office/officeart/2005/8/layout/process1"/>
    <dgm:cxn modelId="{0CF3D327-13B8-4A60-8B19-4C6CA12223B9}" type="presParOf" srcId="{EDC1883E-2525-40C6-82EF-E10486974349}" destId="{75C955E3-1855-49F3-B387-970948B07D1B}" srcOrd="0" destOrd="0" presId="urn:microsoft.com/office/officeart/2005/8/layout/process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7.xml><?xml version="1.0" encoding="utf-8"?>
<dgm:dataModel xmlns:dgm="http://schemas.openxmlformats.org/drawingml/2006/diagram" xmlns:a="http://schemas.openxmlformats.org/drawingml/2006/main">
  <dgm:ptLst>
    <dgm:pt modelId="{95AE04D0-95D0-4477-90F7-5B8E2D4DE12B}" type="doc">
      <dgm:prSet loTypeId="urn:microsoft.com/office/officeart/2005/8/layout/process1" loCatId="process" qsTypeId="urn:microsoft.com/office/officeart/2005/8/quickstyle/simple1" qsCatId="simple" csTypeId="urn:microsoft.com/office/officeart/2005/8/colors/accent1_2" csCatId="accent1"/>
      <dgm:spPr/>
      <dgm:t>
        <a:bodyPr/>
        <a:lstStyle/>
        <a:p>
          <a:endParaRPr lang="en-US"/>
        </a:p>
      </dgm:t>
    </dgm:pt>
    <dgm:pt modelId="{D0C2D158-034F-4C74-AA59-7E5FC4CEE0DB}">
      <dgm:prSet custT="1"/>
      <dgm:spPr/>
      <dgm:t>
        <a:bodyPr/>
        <a:lstStyle/>
        <a:p>
          <a:r>
            <a:rPr lang="en-US" sz="2800" b="1" i="0" baseline="0" dirty="0"/>
            <a:t>Section 11 – Incident Reporting and Security Awareness Training</a:t>
          </a:r>
          <a:endParaRPr lang="en-US" sz="2800" dirty="0"/>
        </a:p>
      </dgm:t>
    </dgm:pt>
    <dgm:pt modelId="{1FBA5668-5DD6-4EB3-94E8-48DEAA5EAFB5}" type="parTrans" cxnId="{85943FAB-9B01-424C-81FE-4D3E8E772C74}">
      <dgm:prSet/>
      <dgm:spPr/>
      <dgm:t>
        <a:bodyPr/>
        <a:lstStyle/>
        <a:p>
          <a:endParaRPr lang="en-US"/>
        </a:p>
      </dgm:t>
    </dgm:pt>
    <dgm:pt modelId="{BDB16710-8B0E-4E32-896D-17146F452FA5}" type="sibTrans" cxnId="{85943FAB-9B01-424C-81FE-4D3E8E772C74}">
      <dgm:prSet/>
      <dgm:spPr/>
      <dgm:t>
        <a:bodyPr/>
        <a:lstStyle/>
        <a:p>
          <a:endParaRPr lang="en-US"/>
        </a:p>
      </dgm:t>
    </dgm:pt>
    <dgm:pt modelId="{55222F81-1D3A-4C6F-B0EF-F3B10776A597}" type="pres">
      <dgm:prSet presAssocID="{95AE04D0-95D0-4477-90F7-5B8E2D4DE12B}" presName="Name0" presStyleCnt="0">
        <dgm:presLayoutVars>
          <dgm:dir/>
          <dgm:resizeHandles val="exact"/>
        </dgm:presLayoutVars>
      </dgm:prSet>
      <dgm:spPr/>
    </dgm:pt>
    <dgm:pt modelId="{40EEA999-15CA-4DAC-8330-BE7893078E6A}" type="pres">
      <dgm:prSet presAssocID="{D0C2D158-034F-4C74-AA59-7E5FC4CEE0DB}" presName="node" presStyleLbl="node1" presStyleIdx="0" presStyleCnt="1">
        <dgm:presLayoutVars>
          <dgm:bulletEnabled val="1"/>
        </dgm:presLayoutVars>
      </dgm:prSet>
      <dgm:spPr/>
    </dgm:pt>
  </dgm:ptLst>
  <dgm:cxnLst>
    <dgm:cxn modelId="{8265DC37-C6AF-44EF-AE72-55E6F419DE6E}" type="presOf" srcId="{D0C2D158-034F-4C74-AA59-7E5FC4CEE0DB}" destId="{40EEA999-15CA-4DAC-8330-BE7893078E6A}" srcOrd="0" destOrd="0" presId="urn:microsoft.com/office/officeart/2005/8/layout/process1"/>
    <dgm:cxn modelId="{C6F69BA2-2325-4D86-AA73-A93853232A8E}" type="presOf" srcId="{95AE04D0-95D0-4477-90F7-5B8E2D4DE12B}" destId="{55222F81-1D3A-4C6F-B0EF-F3B10776A597}" srcOrd="0" destOrd="0" presId="urn:microsoft.com/office/officeart/2005/8/layout/process1"/>
    <dgm:cxn modelId="{85943FAB-9B01-424C-81FE-4D3E8E772C74}" srcId="{95AE04D0-95D0-4477-90F7-5B8E2D4DE12B}" destId="{D0C2D158-034F-4C74-AA59-7E5FC4CEE0DB}" srcOrd="0" destOrd="0" parTransId="{1FBA5668-5DD6-4EB3-94E8-48DEAA5EAFB5}" sibTransId="{BDB16710-8B0E-4E32-896D-17146F452FA5}"/>
    <dgm:cxn modelId="{A6398DB3-7A4E-4B4F-AC17-38FBA36714BC}" type="presParOf" srcId="{55222F81-1D3A-4C6F-B0EF-F3B10776A597}" destId="{40EEA999-15CA-4DAC-8330-BE7893078E6A}" srcOrd="0" destOrd="0" presId="urn:microsoft.com/office/officeart/2005/8/layout/process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8.xml><?xml version="1.0" encoding="utf-8"?>
<dgm:dataModel xmlns:dgm="http://schemas.openxmlformats.org/drawingml/2006/diagram" xmlns:a="http://schemas.openxmlformats.org/drawingml/2006/main">
  <dgm:ptLst>
    <dgm:pt modelId="{3355B2ED-4F33-4AC4-A2C8-630EDE7371D9}" type="doc">
      <dgm:prSet loTypeId="urn:microsoft.com/office/officeart/2005/8/layout/process1" loCatId="process" qsTypeId="urn:microsoft.com/office/officeart/2005/8/quickstyle/simple1" qsCatId="simple" csTypeId="urn:microsoft.com/office/officeart/2005/8/colors/accent1_2" csCatId="accent1" phldr="1"/>
      <dgm:spPr/>
      <dgm:t>
        <a:bodyPr/>
        <a:lstStyle/>
        <a:p>
          <a:endParaRPr lang="en-US"/>
        </a:p>
      </dgm:t>
    </dgm:pt>
    <dgm:pt modelId="{718BDC7C-F979-420B-A223-038A8C84526B}">
      <dgm:prSet custT="1"/>
      <dgm:spPr/>
      <dgm:t>
        <a:bodyPr/>
        <a:lstStyle/>
        <a:p>
          <a:r>
            <a:rPr lang="en-US" sz="2800" b="1" i="0" baseline="0" dirty="0"/>
            <a:t>Research Study Staff Signature Section</a:t>
          </a:r>
          <a:endParaRPr lang="en-US" sz="2800" dirty="0"/>
        </a:p>
      </dgm:t>
    </dgm:pt>
    <dgm:pt modelId="{26089384-4CB6-49D8-8087-A66D77CCC3C0}" type="parTrans" cxnId="{ADB11314-34B7-43BB-925A-A73E4B572CBD}">
      <dgm:prSet/>
      <dgm:spPr/>
      <dgm:t>
        <a:bodyPr/>
        <a:lstStyle/>
        <a:p>
          <a:endParaRPr lang="en-US"/>
        </a:p>
      </dgm:t>
    </dgm:pt>
    <dgm:pt modelId="{156BD947-ECC4-4469-A42D-74502287C423}" type="sibTrans" cxnId="{ADB11314-34B7-43BB-925A-A73E4B572CBD}">
      <dgm:prSet/>
      <dgm:spPr/>
      <dgm:t>
        <a:bodyPr/>
        <a:lstStyle/>
        <a:p>
          <a:endParaRPr lang="en-US"/>
        </a:p>
      </dgm:t>
    </dgm:pt>
    <dgm:pt modelId="{5579C8AB-0D3D-4635-8759-0BFCED75AF31}" type="pres">
      <dgm:prSet presAssocID="{3355B2ED-4F33-4AC4-A2C8-630EDE7371D9}" presName="Name0" presStyleCnt="0">
        <dgm:presLayoutVars>
          <dgm:dir/>
          <dgm:resizeHandles val="exact"/>
        </dgm:presLayoutVars>
      </dgm:prSet>
      <dgm:spPr/>
    </dgm:pt>
    <dgm:pt modelId="{25DBB9F7-A494-4721-BA73-5D1CCEC74260}" type="pres">
      <dgm:prSet presAssocID="{718BDC7C-F979-420B-A223-038A8C84526B}" presName="node" presStyleLbl="node1" presStyleIdx="0" presStyleCnt="1">
        <dgm:presLayoutVars>
          <dgm:bulletEnabled val="1"/>
        </dgm:presLayoutVars>
      </dgm:prSet>
      <dgm:spPr/>
    </dgm:pt>
  </dgm:ptLst>
  <dgm:cxnLst>
    <dgm:cxn modelId="{ADB11314-34B7-43BB-925A-A73E4B572CBD}" srcId="{3355B2ED-4F33-4AC4-A2C8-630EDE7371D9}" destId="{718BDC7C-F979-420B-A223-038A8C84526B}" srcOrd="0" destOrd="0" parTransId="{26089384-4CB6-49D8-8087-A66D77CCC3C0}" sibTransId="{156BD947-ECC4-4469-A42D-74502287C423}"/>
    <dgm:cxn modelId="{E1F65A5B-626E-440E-AA82-251DB1837DBB}" type="presOf" srcId="{3355B2ED-4F33-4AC4-A2C8-630EDE7371D9}" destId="{5579C8AB-0D3D-4635-8759-0BFCED75AF31}" srcOrd="0" destOrd="0" presId="urn:microsoft.com/office/officeart/2005/8/layout/process1"/>
    <dgm:cxn modelId="{FCE4ED69-691E-40A0-86D8-2C5932D520C7}" type="presOf" srcId="{718BDC7C-F979-420B-A223-038A8C84526B}" destId="{25DBB9F7-A494-4721-BA73-5D1CCEC74260}" srcOrd="0" destOrd="0" presId="urn:microsoft.com/office/officeart/2005/8/layout/process1"/>
    <dgm:cxn modelId="{8A682E98-8F3A-47D6-BDCC-2327BAAD7932}" type="presParOf" srcId="{5579C8AB-0D3D-4635-8759-0BFCED75AF31}" destId="{25DBB9F7-A494-4721-BA73-5D1CCEC74260}" srcOrd="0" destOrd="0" presId="urn:microsoft.com/office/officeart/2005/8/layout/process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9.xml><?xml version="1.0" encoding="utf-8"?>
<dgm:dataModel xmlns:dgm="http://schemas.openxmlformats.org/drawingml/2006/diagram" xmlns:a="http://schemas.openxmlformats.org/drawingml/2006/main">
  <dgm:ptLst>
    <dgm:pt modelId="{59164A9C-05CC-4213-81DD-31624E6C9D0B}" type="doc">
      <dgm:prSet loTypeId="urn:microsoft.com/office/officeart/2005/8/layout/process1" loCatId="process" qsTypeId="urn:microsoft.com/office/officeart/2005/8/quickstyle/simple1" qsCatId="simple" csTypeId="urn:microsoft.com/office/officeart/2005/8/colors/accent1_2" csCatId="accent1"/>
      <dgm:spPr/>
      <dgm:t>
        <a:bodyPr/>
        <a:lstStyle/>
        <a:p>
          <a:endParaRPr lang="en-US"/>
        </a:p>
      </dgm:t>
    </dgm:pt>
    <dgm:pt modelId="{F74A0921-BB76-4280-A56A-B75EB40770A3}">
      <dgm:prSet/>
      <dgm:spPr/>
      <dgm:t>
        <a:bodyPr/>
        <a:lstStyle/>
        <a:p>
          <a:r>
            <a:rPr lang="en-US" b="1" i="0" baseline="0" dirty="0"/>
            <a:t>Amendment to Research Study (1 of 2)</a:t>
          </a:r>
          <a:endParaRPr lang="en-US" dirty="0"/>
        </a:p>
      </dgm:t>
    </dgm:pt>
    <dgm:pt modelId="{17C79398-98DD-47AD-8775-D59B5148C751}" type="parTrans" cxnId="{FC8B8DEB-C205-4072-8660-2ED996C5560A}">
      <dgm:prSet/>
      <dgm:spPr/>
      <dgm:t>
        <a:bodyPr/>
        <a:lstStyle/>
        <a:p>
          <a:endParaRPr lang="en-US"/>
        </a:p>
      </dgm:t>
    </dgm:pt>
    <dgm:pt modelId="{77052840-9F8C-4E88-A381-706123334AEC}" type="sibTrans" cxnId="{FC8B8DEB-C205-4072-8660-2ED996C5560A}">
      <dgm:prSet/>
      <dgm:spPr/>
      <dgm:t>
        <a:bodyPr/>
        <a:lstStyle/>
        <a:p>
          <a:endParaRPr lang="en-US"/>
        </a:p>
      </dgm:t>
    </dgm:pt>
    <dgm:pt modelId="{2D929E56-417E-4C84-BF8F-4DC4F5DC80DC}" type="pres">
      <dgm:prSet presAssocID="{59164A9C-05CC-4213-81DD-31624E6C9D0B}" presName="Name0" presStyleCnt="0">
        <dgm:presLayoutVars>
          <dgm:dir/>
          <dgm:resizeHandles val="exact"/>
        </dgm:presLayoutVars>
      </dgm:prSet>
      <dgm:spPr/>
    </dgm:pt>
    <dgm:pt modelId="{4FFD7F65-5BF7-4357-9198-41B215299CDB}" type="pres">
      <dgm:prSet presAssocID="{F74A0921-BB76-4280-A56A-B75EB40770A3}" presName="node" presStyleLbl="node1" presStyleIdx="0" presStyleCnt="1">
        <dgm:presLayoutVars>
          <dgm:bulletEnabled val="1"/>
        </dgm:presLayoutVars>
      </dgm:prSet>
      <dgm:spPr/>
    </dgm:pt>
  </dgm:ptLst>
  <dgm:cxnLst>
    <dgm:cxn modelId="{2DBE8005-12CB-4795-AC6F-45AF1A8CEDE0}" type="presOf" srcId="{F74A0921-BB76-4280-A56A-B75EB40770A3}" destId="{4FFD7F65-5BF7-4357-9198-41B215299CDB}" srcOrd="0" destOrd="0" presId="urn:microsoft.com/office/officeart/2005/8/layout/process1"/>
    <dgm:cxn modelId="{0EDB269C-3A83-4925-B9E6-285D2D43E10F}" type="presOf" srcId="{59164A9C-05CC-4213-81DD-31624E6C9D0B}" destId="{2D929E56-417E-4C84-BF8F-4DC4F5DC80DC}" srcOrd="0" destOrd="0" presId="urn:microsoft.com/office/officeart/2005/8/layout/process1"/>
    <dgm:cxn modelId="{FC8B8DEB-C205-4072-8660-2ED996C5560A}" srcId="{59164A9C-05CC-4213-81DD-31624E6C9D0B}" destId="{F74A0921-BB76-4280-A56A-B75EB40770A3}" srcOrd="0" destOrd="0" parTransId="{17C79398-98DD-47AD-8775-D59B5148C751}" sibTransId="{77052840-9F8C-4E88-A381-706123334AEC}"/>
    <dgm:cxn modelId="{09DA2389-2B71-497B-B390-D87C54C9DE0D}" type="presParOf" srcId="{2D929E56-417E-4C84-BF8F-4DC4F5DC80DC}" destId="{4FFD7F65-5BF7-4357-9198-41B215299CDB}" srcOrd="0" destOrd="0" presId="urn:microsoft.com/office/officeart/2005/8/layout/process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3D07F297-B77C-4646-8D85-C7F51CD21F3F}" type="doc">
      <dgm:prSet loTypeId="urn:microsoft.com/office/officeart/2005/8/layout/process1" loCatId="process" qsTypeId="urn:microsoft.com/office/officeart/2005/8/quickstyle/simple1" qsCatId="simple" csTypeId="urn:microsoft.com/office/officeart/2005/8/colors/accent1_2" csCatId="accent1" phldr="1"/>
      <dgm:spPr/>
      <dgm:t>
        <a:bodyPr/>
        <a:lstStyle/>
        <a:p>
          <a:endParaRPr lang="en-US"/>
        </a:p>
      </dgm:t>
    </dgm:pt>
    <dgm:pt modelId="{09BA4331-4090-4D0F-BFD7-64205792985F}">
      <dgm:prSet/>
      <dgm:spPr/>
      <dgm:t>
        <a:bodyPr/>
        <a:lstStyle/>
        <a:p>
          <a:r>
            <a:rPr lang="en-US" b="1" i="0" baseline="0" dirty="0"/>
            <a:t>Enterprise Research Data Security Plan Development (2 of 2)</a:t>
          </a:r>
          <a:endParaRPr lang="en-US" dirty="0"/>
        </a:p>
      </dgm:t>
    </dgm:pt>
    <dgm:pt modelId="{84DFD9D5-0497-41A9-8785-D00523ABF6E7}" type="parTrans" cxnId="{1F73F568-62E4-457D-A370-7A36AD0D0267}">
      <dgm:prSet/>
      <dgm:spPr/>
      <dgm:t>
        <a:bodyPr/>
        <a:lstStyle/>
        <a:p>
          <a:endParaRPr lang="en-US"/>
        </a:p>
      </dgm:t>
    </dgm:pt>
    <dgm:pt modelId="{E0491481-64BD-4E04-BB3B-344EFD56B677}" type="sibTrans" cxnId="{1F73F568-62E4-457D-A370-7A36AD0D0267}">
      <dgm:prSet/>
      <dgm:spPr/>
      <dgm:t>
        <a:bodyPr/>
        <a:lstStyle/>
        <a:p>
          <a:endParaRPr lang="en-US"/>
        </a:p>
      </dgm:t>
    </dgm:pt>
    <dgm:pt modelId="{BBA79CC3-A8F9-4980-91C5-2991D344FA0F}" type="pres">
      <dgm:prSet presAssocID="{3D07F297-B77C-4646-8D85-C7F51CD21F3F}" presName="Name0" presStyleCnt="0">
        <dgm:presLayoutVars>
          <dgm:dir/>
          <dgm:resizeHandles val="exact"/>
        </dgm:presLayoutVars>
      </dgm:prSet>
      <dgm:spPr/>
    </dgm:pt>
    <dgm:pt modelId="{090E60CA-7576-486C-A071-322D22D6043B}" type="pres">
      <dgm:prSet presAssocID="{09BA4331-4090-4D0F-BFD7-64205792985F}" presName="node" presStyleLbl="node1" presStyleIdx="0" presStyleCnt="1">
        <dgm:presLayoutVars>
          <dgm:bulletEnabled val="1"/>
        </dgm:presLayoutVars>
      </dgm:prSet>
      <dgm:spPr/>
    </dgm:pt>
  </dgm:ptLst>
  <dgm:cxnLst>
    <dgm:cxn modelId="{710D7918-3593-4324-B121-79A873AF5C35}" type="presOf" srcId="{09BA4331-4090-4D0F-BFD7-64205792985F}" destId="{090E60CA-7576-486C-A071-322D22D6043B}" srcOrd="0" destOrd="0" presId="urn:microsoft.com/office/officeart/2005/8/layout/process1"/>
    <dgm:cxn modelId="{1F73F568-62E4-457D-A370-7A36AD0D0267}" srcId="{3D07F297-B77C-4646-8D85-C7F51CD21F3F}" destId="{09BA4331-4090-4D0F-BFD7-64205792985F}" srcOrd="0" destOrd="0" parTransId="{84DFD9D5-0497-41A9-8785-D00523ABF6E7}" sibTransId="{E0491481-64BD-4E04-BB3B-344EFD56B677}"/>
    <dgm:cxn modelId="{95B031C2-0FE2-467D-8BD7-970AEE6E8765}" type="presOf" srcId="{3D07F297-B77C-4646-8D85-C7F51CD21F3F}" destId="{BBA79CC3-A8F9-4980-91C5-2991D344FA0F}" srcOrd="0" destOrd="0" presId="urn:microsoft.com/office/officeart/2005/8/layout/process1"/>
    <dgm:cxn modelId="{730125EF-E584-4CC6-A144-0FFF6448F93F}" type="presParOf" srcId="{BBA79CC3-A8F9-4980-91C5-2991D344FA0F}" destId="{090E60CA-7576-486C-A071-322D22D6043B}" srcOrd="0" destOrd="0" presId="urn:microsoft.com/office/officeart/2005/8/layout/process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0.xml><?xml version="1.0" encoding="utf-8"?>
<dgm:dataModel xmlns:dgm="http://schemas.openxmlformats.org/drawingml/2006/diagram" xmlns:a="http://schemas.openxmlformats.org/drawingml/2006/main">
  <dgm:ptLst>
    <dgm:pt modelId="{42D43198-8B9A-48FB-9678-B0DD31D14590}" type="doc">
      <dgm:prSet loTypeId="urn:microsoft.com/office/officeart/2005/8/layout/process1" loCatId="process" qsTypeId="urn:microsoft.com/office/officeart/2005/8/quickstyle/simple1" qsCatId="simple" csTypeId="urn:microsoft.com/office/officeart/2005/8/colors/accent1_2" csCatId="accent1"/>
      <dgm:spPr/>
      <dgm:t>
        <a:bodyPr/>
        <a:lstStyle/>
        <a:p>
          <a:endParaRPr lang="en-US"/>
        </a:p>
      </dgm:t>
    </dgm:pt>
    <dgm:pt modelId="{6F565348-C285-48B7-9357-D26F0DE953EE}">
      <dgm:prSet/>
      <dgm:spPr/>
      <dgm:t>
        <a:bodyPr/>
        <a:lstStyle/>
        <a:p>
          <a:r>
            <a:rPr lang="en-US" b="1" i="0" baseline="0" dirty="0"/>
            <a:t>Amendment to Research Study (2 of 2)</a:t>
          </a:r>
          <a:endParaRPr lang="en-US" dirty="0"/>
        </a:p>
      </dgm:t>
    </dgm:pt>
    <dgm:pt modelId="{61C5FC6D-98E0-4398-BC8F-92AB7CD2835C}" type="parTrans" cxnId="{8CA379AD-75E6-4525-A523-F1CE028211DF}">
      <dgm:prSet/>
      <dgm:spPr/>
      <dgm:t>
        <a:bodyPr/>
        <a:lstStyle/>
        <a:p>
          <a:endParaRPr lang="en-US"/>
        </a:p>
      </dgm:t>
    </dgm:pt>
    <dgm:pt modelId="{E8E9C25C-1A74-4C02-BD8D-8737E60360EA}" type="sibTrans" cxnId="{8CA379AD-75E6-4525-A523-F1CE028211DF}">
      <dgm:prSet/>
      <dgm:spPr/>
      <dgm:t>
        <a:bodyPr/>
        <a:lstStyle/>
        <a:p>
          <a:endParaRPr lang="en-US"/>
        </a:p>
      </dgm:t>
    </dgm:pt>
    <dgm:pt modelId="{22AF9A8F-259E-43F0-9F47-3E57B7DFB085}" type="pres">
      <dgm:prSet presAssocID="{42D43198-8B9A-48FB-9678-B0DD31D14590}" presName="Name0" presStyleCnt="0">
        <dgm:presLayoutVars>
          <dgm:dir/>
          <dgm:resizeHandles val="exact"/>
        </dgm:presLayoutVars>
      </dgm:prSet>
      <dgm:spPr/>
    </dgm:pt>
    <dgm:pt modelId="{68227FFB-AFC7-4145-B342-2A6390B9256E}" type="pres">
      <dgm:prSet presAssocID="{6F565348-C285-48B7-9357-D26F0DE953EE}" presName="node" presStyleLbl="node1" presStyleIdx="0" presStyleCnt="1">
        <dgm:presLayoutVars>
          <dgm:bulletEnabled val="1"/>
        </dgm:presLayoutVars>
      </dgm:prSet>
      <dgm:spPr/>
    </dgm:pt>
  </dgm:ptLst>
  <dgm:cxnLst>
    <dgm:cxn modelId="{8CA379AD-75E6-4525-A523-F1CE028211DF}" srcId="{42D43198-8B9A-48FB-9678-B0DD31D14590}" destId="{6F565348-C285-48B7-9357-D26F0DE953EE}" srcOrd="0" destOrd="0" parTransId="{61C5FC6D-98E0-4398-BC8F-92AB7CD2835C}" sibTransId="{E8E9C25C-1A74-4C02-BD8D-8737E60360EA}"/>
    <dgm:cxn modelId="{95508BAE-3617-4955-9239-74B4C9072679}" type="presOf" srcId="{42D43198-8B9A-48FB-9678-B0DD31D14590}" destId="{22AF9A8F-259E-43F0-9F47-3E57B7DFB085}" srcOrd="0" destOrd="0" presId="urn:microsoft.com/office/officeart/2005/8/layout/process1"/>
    <dgm:cxn modelId="{70F81EBB-FAC0-4A33-88F0-27E34EC1E0F7}" type="presOf" srcId="{6F565348-C285-48B7-9357-D26F0DE953EE}" destId="{68227FFB-AFC7-4145-B342-2A6390B9256E}" srcOrd="0" destOrd="0" presId="urn:microsoft.com/office/officeart/2005/8/layout/process1"/>
    <dgm:cxn modelId="{B841A4A6-EF19-4752-BAFE-85B0B711092C}" type="presParOf" srcId="{22AF9A8F-259E-43F0-9F47-3E57B7DFB085}" destId="{68227FFB-AFC7-4145-B342-2A6390B9256E}" srcOrd="0" destOrd="0" presId="urn:microsoft.com/office/officeart/2005/8/layout/process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1.xml><?xml version="1.0" encoding="utf-8"?>
<dgm:dataModel xmlns:dgm="http://schemas.openxmlformats.org/drawingml/2006/diagram" xmlns:a="http://schemas.openxmlformats.org/drawingml/2006/main">
  <dgm:ptLst>
    <dgm:pt modelId="{42D43198-8B9A-48FB-9678-B0DD31D14590}" type="doc">
      <dgm:prSet loTypeId="urn:microsoft.com/office/officeart/2005/8/layout/process1" loCatId="process" qsTypeId="urn:microsoft.com/office/officeart/2005/8/quickstyle/simple1" qsCatId="simple" csTypeId="urn:microsoft.com/office/officeart/2005/8/colors/accent1_2" csCatId="accent1"/>
      <dgm:spPr/>
      <dgm:t>
        <a:bodyPr/>
        <a:lstStyle/>
        <a:p>
          <a:endParaRPr lang="en-US"/>
        </a:p>
      </dgm:t>
    </dgm:pt>
    <dgm:pt modelId="{6F565348-C285-48B7-9357-D26F0DE953EE}">
      <dgm:prSet/>
      <dgm:spPr/>
      <dgm:t>
        <a:bodyPr/>
        <a:lstStyle/>
        <a:p>
          <a:r>
            <a:rPr lang="en-US" b="1" i="0" baseline="0" dirty="0"/>
            <a:t>Amendment to Research Study (2 of 2)</a:t>
          </a:r>
          <a:endParaRPr lang="en-US" dirty="0"/>
        </a:p>
      </dgm:t>
    </dgm:pt>
    <dgm:pt modelId="{61C5FC6D-98E0-4398-BC8F-92AB7CD2835C}" type="parTrans" cxnId="{8CA379AD-75E6-4525-A523-F1CE028211DF}">
      <dgm:prSet/>
      <dgm:spPr/>
      <dgm:t>
        <a:bodyPr/>
        <a:lstStyle/>
        <a:p>
          <a:endParaRPr lang="en-US"/>
        </a:p>
      </dgm:t>
    </dgm:pt>
    <dgm:pt modelId="{E8E9C25C-1A74-4C02-BD8D-8737E60360EA}" type="sibTrans" cxnId="{8CA379AD-75E6-4525-A523-F1CE028211DF}">
      <dgm:prSet/>
      <dgm:spPr/>
      <dgm:t>
        <a:bodyPr/>
        <a:lstStyle/>
        <a:p>
          <a:endParaRPr lang="en-US"/>
        </a:p>
      </dgm:t>
    </dgm:pt>
    <dgm:pt modelId="{22AF9A8F-259E-43F0-9F47-3E57B7DFB085}" type="pres">
      <dgm:prSet presAssocID="{42D43198-8B9A-48FB-9678-B0DD31D14590}" presName="Name0" presStyleCnt="0">
        <dgm:presLayoutVars>
          <dgm:dir/>
          <dgm:resizeHandles val="exact"/>
        </dgm:presLayoutVars>
      </dgm:prSet>
      <dgm:spPr/>
    </dgm:pt>
    <dgm:pt modelId="{68227FFB-AFC7-4145-B342-2A6390B9256E}" type="pres">
      <dgm:prSet presAssocID="{6F565348-C285-48B7-9357-D26F0DE953EE}" presName="node" presStyleLbl="node1" presStyleIdx="0" presStyleCnt="1">
        <dgm:presLayoutVars>
          <dgm:bulletEnabled val="1"/>
        </dgm:presLayoutVars>
      </dgm:prSet>
      <dgm:spPr/>
    </dgm:pt>
  </dgm:ptLst>
  <dgm:cxnLst>
    <dgm:cxn modelId="{8CA379AD-75E6-4525-A523-F1CE028211DF}" srcId="{42D43198-8B9A-48FB-9678-B0DD31D14590}" destId="{6F565348-C285-48B7-9357-D26F0DE953EE}" srcOrd="0" destOrd="0" parTransId="{61C5FC6D-98E0-4398-BC8F-92AB7CD2835C}" sibTransId="{E8E9C25C-1A74-4C02-BD8D-8737E60360EA}"/>
    <dgm:cxn modelId="{95508BAE-3617-4955-9239-74B4C9072679}" type="presOf" srcId="{42D43198-8B9A-48FB-9678-B0DD31D14590}" destId="{22AF9A8F-259E-43F0-9F47-3E57B7DFB085}" srcOrd="0" destOrd="0" presId="urn:microsoft.com/office/officeart/2005/8/layout/process1"/>
    <dgm:cxn modelId="{70F81EBB-FAC0-4A33-88F0-27E34EC1E0F7}" type="presOf" srcId="{6F565348-C285-48B7-9357-D26F0DE953EE}" destId="{68227FFB-AFC7-4145-B342-2A6390B9256E}" srcOrd="0" destOrd="0" presId="urn:microsoft.com/office/officeart/2005/8/layout/process1"/>
    <dgm:cxn modelId="{B841A4A6-EF19-4752-BAFE-85B0B711092C}" type="presParOf" srcId="{22AF9A8F-259E-43F0-9F47-3E57B7DFB085}" destId="{68227FFB-AFC7-4145-B342-2A6390B9256E}" srcOrd="0" destOrd="0" presId="urn:microsoft.com/office/officeart/2005/8/layout/process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2.xml><?xml version="1.0" encoding="utf-8"?>
<dgm:dataModel xmlns:dgm="http://schemas.openxmlformats.org/drawingml/2006/diagram" xmlns:a="http://schemas.openxmlformats.org/drawingml/2006/main">
  <dgm:ptLst>
    <dgm:pt modelId="{42D43198-8B9A-48FB-9678-B0DD31D14590}" type="doc">
      <dgm:prSet loTypeId="urn:microsoft.com/office/officeart/2005/8/layout/process1" loCatId="process" qsTypeId="urn:microsoft.com/office/officeart/2005/8/quickstyle/simple1" qsCatId="simple" csTypeId="urn:microsoft.com/office/officeart/2005/8/colors/accent1_2" csCatId="accent1"/>
      <dgm:spPr/>
      <dgm:t>
        <a:bodyPr/>
        <a:lstStyle/>
        <a:p>
          <a:endParaRPr lang="en-US"/>
        </a:p>
      </dgm:t>
    </dgm:pt>
    <dgm:pt modelId="{6F565348-C285-48B7-9357-D26F0DE953EE}">
      <dgm:prSet/>
      <dgm:spPr/>
      <dgm:t>
        <a:bodyPr/>
        <a:lstStyle/>
        <a:p>
          <a:r>
            <a:rPr lang="en-US" b="1" i="0" baseline="0" dirty="0"/>
            <a:t>Amendment to Research Study (2 of 2)</a:t>
          </a:r>
          <a:endParaRPr lang="en-US" dirty="0"/>
        </a:p>
      </dgm:t>
    </dgm:pt>
    <dgm:pt modelId="{61C5FC6D-98E0-4398-BC8F-92AB7CD2835C}" type="parTrans" cxnId="{8CA379AD-75E6-4525-A523-F1CE028211DF}">
      <dgm:prSet/>
      <dgm:spPr/>
      <dgm:t>
        <a:bodyPr/>
        <a:lstStyle/>
        <a:p>
          <a:endParaRPr lang="en-US"/>
        </a:p>
      </dgm:t>
    </dgm:pt>
    <dgm:pt modelId="{E8E9C25C-1A74-4C02-BD8D-8737E60360EA}" type="sibTrans" cxnId="{8CA379AD-75E6-4525-A523-F1CE028211DF}">
      <dgm:prSet/>
      <dgm:spPr/>
      <dgm:t>
        <a:bodyPr/>
        <a:lstStyle/>
        <a:p>
          <a:endParaRPr lang="en-US"/>
        </a:p>
      </dgm:t>
    </dgm:pt>
    <dgm:pt modelId="{22AF9A8F-259E-43F0-9F47-3E57B7DFB085}" type="pres">
      <dgm:prSet presAssocID="{42D43198-8B9A-48FB-9678-B0DD31D14590}" presName="Name0" presStyleCnt="0">
        <dgm:presLayoutVars>
          <dgm:dir/>
          <dgm:resizeHandles val="exact"/>
        </dgm:presLayoutVars>
      </dgm:prSet>
      <dgm:spPr/>
    </dgm:pt>
    <dgm:pt modelId="{68227FFB-AFC7-4145-B342-2A6390B9256E}" type="pres">
      <dgm:prSet presAssocID="{6F565348-C285-48B7-9357-D26F0DE953EE}" presName="node" presStyleLbl="node1" presStyleIdx="0" presStyleCnt="1">
        <dgm:presLayoutVars>
          <dgm:bulletEnabled val="1"/>
        </dgm:presLayoutVars>
      </dgm:prSet>
      <dgm:spPr/>
    </dgm:pt>
  </dgm:ptLst>
  <dgm:cxnLst>
    <dgm:cxn modelId="{8CA379AD-75E6-4525-A523-F1CE028211DF}" srcId="{42D43198-8B9A-48FB-9678-B0DD31D14590}" destId="{6F565348-C285-48B7-9357-D26F0DE953EE}" srcOrd="0" destOrd="0" parTransId="{61C5FC6D-98E0-4398-BC8F-92AB7CD2835C}" sibTransId="{E8E9C25C-1A74-4C02-BD8D-8737E60360EA}"/>
    <dgm:cxn modelId="{95508BAE-3617-4955-9239-74B4C9072679}" type="presOf" srcId="{42D43198-8B9A-48FB-9678-B0DD31D14590}" destId="{22AF9A8F-259E-43F0-9F47-3E57B7DFB085}" srcOrd="0" destOrd="0" presId="urn:microsoft.com/office/officeart/2005/8/layout/process1"/>
    <dgm:cxn modelId="{70F81EBB-FAC0-4A33-88F0-27E34EC1E0F7}" type="presOf" srcId="{6F565348-C285-48B7-9357-D26F0DE953EE}" destId="{68227FFB-AFC7-4145-B342-2A6390B9256E}" srcOrd="0" destOrd="0" presId="urn:microsoft.com/office/officeart/2005/8/layout/process1"/>
    <dgm:cxn modelId="{B841A4A6-EF19-4752-BAFE-85B0B711092C}" type="presParOf" srcId="{22AF9A8F-259E-43F0-9F47-3E57B7DFB085}" destId="{68227FFB-AFC7-4145-B342-2A6390B9256E}" srcOrd="0" destOrd="0" presId="urn:microsoft.com/office/officeart/2005/8/layout/process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3.xml><?xml version="1.0" encoding="utf-8"?>
<dgm:dataModel xmlns:dgm="http://schemas.openxmlformats.org/drawingml/2006/diagram" xmlns:a="http://schemas.openxmlformats.org/drawingml/2006/main">
  <dgm:ptLst>
    <dgm:pt modelId="{42D43198-8B9A-48FB-9678-B0DD31D14590}" type="doc">
      <dgm:prSet loTypeId="urn:microsoft.com/office/officeart/2005/8/layout/process1" loCatId="process" qsTypeId="urn:microsoft.com/office/officeart/2005/8/quickstyle/simple1" qsCatId="simple" csTypeId="urn:microsoft.com/office/officeart/2005/8/colors/accent1_2" csCatId="accent1" phldr="1"/>
      <dgm:spPr/>
      <dgm:t>
        <a:bodyPr/>
        <a:lstStyle/>
        <a:p>
          <a:endParaRPr lang="en-US"/>
        </a:p>
      </dgm:t>
    </dgm:pt>
    <dgm:pt modelId="{6F565348-C285-48B7-9357-D26F0DE953EE}">
      <dgm:prSet/>
      <dgm:spPr/>
      <dgm:t>
        <a:bodyPr/>
        <a:lstStyle/>
        <a:p>
          <a:r>
            <a:rPr lang="en-US" b="1" i="0" baseline="0" dirty="0"/>
            <a:t>Conclusion</a:t>
          </a:r>
          <a:endParaRPr lang="en-US" dirty="0"/>
        </a:p>
      </dgm:t>
    </dgm:pt>
    <dgm:pt modelId="{61C5FC6D-98E0-4398-BC8F-92AB7CD2835C}" type="parTrans" cxnId="{8CA379AD-75E6-4525-A523-F1CE028211DF}">
      <dgm:prSet/>
      <dgm:spPr/>
      <dgm:t>
        <a:bodyPr/>
        <a:lstStyle/>
        <a:p>
          <a:endParaRPr lang="en-US"/>
        </a:p>
      </dgm:t>
    </dgm:pt>
    <dgm:pt modelId="{E8E9C25C-1A74-4C02-BD8D-8737E60360EA}" type="sibTrans" cxnId="{8CA379AD-75E6-4525-A523-F1CE028211DF}">
      <dgm:prSet/>
      <dgm:spPr/>
      <dgm:t>
        <a:bodyPr/>
        <a:lstStyle/>
        <a:p>
          <a:endParaRPr lang="en-US"/>
        </a:p>
      </dgm:t>
    </dgm:pt>
    <dgm:pt modelId="{22AF9A8F-259E-43F0-9F47-3E57B7DFB085}" type="pres">
      <dgm:prSet presAssocID="{42D43198-8B9A-48FB-9678-B0DD31D14590}" presName="Name0" presStyleCnt="0">
        <dgm:presLayoutVars>
          <dgm:dir/>
          <dgm:resizeHandles val="exact"/>
        </dgm:presLayoutVars>
      </dgm:prSet>
      <dgm:spPr/>
    </dgm:pt>
    <dgm:pt modelId="{68227FFB-AFC7-4145-B342-2A6390B9256E}" type="pres">
      <dgm:prSet presAssocID="{6F565348-C285-48B7-9357-D26F0DE953EE}" presName="node" presStyleLbl="node1" presStyleIdx="0" presStyleCnt="1">
        <dgm:presLayoutVars>
          <dgm:bulletEnabled val="1"/>
        </dgm:presLayoutVars>
      </dgm:prSet>
      <dgm:spPr/>
    </dgm:pt>
  </dgm:ptLst>
  <dgm:cxnLst>
    <dgm:cxn modelId="{8CA379AD-75E6-4525-A523-F1CE028211DF}" srcId="{42D43198-8B9A-48FB-9678-B0DD31D14590}" destId="{6F565348-C285-48B7-9357-D26F0DE953EE}" srcOrd="0" destOrd="0" parTransId="{61C5FC6D-98E0-4398-BC8F-92AB7CD2835C}" sibTransId="{E8E9C25C-1A74-4C02-BD8D-8737E60360EA}"/>
    <dgm:cxn modelId="{95508BAE-3617-4955-9239-74B4C9072679}" type="presOf" srcId="{42D43198-8B9A-48FB-9678-B0DD31D14590}" destId="{22AF9A8F-259E-43F0-9F47-3E57B7DFB085}" srcOrd="0" destOrd="0" presId="urn:microsoft.com/office/officeart/2005/8/layout/process1"/>
    <dgm:cxn modelId="{70F81EBB-FAC0-4A33-88F0-27E34EC1E0F7}" type="presOf" srcId="{6F565348-C285-48B7-9357-D26F0DE953EE}" destId="{68227FFB-AFC7-4145-B342-2A6390B9256E}" srcOrd="0" destOrd="0" presId="urn:microsoft.com/office/officeart/2005/8/layout/process1"/>
    <dgm:cxn modelId="{B841A4A6-EF19-4752-BAFE-85B0B711092C}" type="presParOf" srcId="{22AF9A8F-259E-43F0-9F47-3E57B7DFB085}" destId="{68227FFB-AFC7-4145-B342-2A6390B9256E}" srcOrd="0" destOrd="0" presId="urn:microsoft.com/office/officeart/2005/8/layout/process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4.xml><?xml version="1.0" encoding="utf-8"?>
<dgm:dataModel xmlns:dgm="http://schemas.openxmlformats.org/drawingml/2006/diagram" xmlns:a="http://schemas.openxmlformats.org/drawingml/2006/main">
  <dgm:ptLst>
    <dgm:pt modelId="{CDA3310B-7B3A-43BF-A2EB-465BB812E362}" type="doc">
      <dgm:prSet loTypeId="urn:microsoft.com/office/officeart/2005/8/layout/process1" loCatId="process" qsTypeId="urn:microsoft.com/office/officeart/2005/8/quickstyle/simple1" qsCatId="simple" csTypeId="urn:microsoft.com/office/officeart/2005/8/colors/accent1_2" csCatId="accent1" phldr="1"/>
      <dgm:spPr/>
      <dgm:t>
        <a:bodyPr/>
        <a:lstStyle/>
        <a:p>
          <a:endParaRPr lang="en-US"/>
        </a:p>
      </dgm:t>
    </dgm:pt>
    <dgm:pt modelId="{921BE7B5-CDE6-494D-9E10-DF216AC40F96}">
      <dgm:prSet/>
      <dgm:spPr/>
      <dgm:t>
        <a:bodyPr/>
        <a:lstStyle/>
        <a:p>
          <a:r>
            <a:rPr lang="en-US" dirty="0"/>
            <a:t>Contact Information</a:t>
          </a:r>
        </a:p>
      </dgm:t>
    </dgm:pt>
    <dgm:pt modelId="{AB645E25-70D9-408F-95EF-3397F0010737}" type="parTrans" cxnId="{62A4AF13-4B1C-4F53-9685-BCE1ED578DED}">
      <dgm:prSet/>
      <dgm:spPr/>
      <dgm:t>
        <a:bodyPr/>
        <a:lstStyle/>
        <a:p>
          <a:endParaRPr lang="en-US"/>
        </a:p>
      </dgm:t>
    </dgm:pt>
    <dgm:pt modelId="{581F43F7-916C-4873-ADD2-46EE26C6EDFB}" type="sibTrans" cxnId="{62A4AF13-4B1C-4F53-9685-BCE1ED578DED}">
      <dgm:prSet/>
      <dgm:spPr/>
      <dgm:t>
        <a:bodyPr/>
        <a:lstStyle/>
        <a:p>
          <a:endParaRPr lang="en-US"/>
        </a:p>
      </dgm:t>
    </dgm:pt>
    <dgm:pt modelId="{21912F4B-46E3-48F2-BE4A-CF0ECEB8D5C7}" type="pres">
      <dgm:prSet presAssocID="{CDA3310B-7B3A-43BF-A2EB-465BB812E362}" presName="Name0" presStyleCnt="0">
        <dgm:presLayoutVars>
          <dgm:dir/>
          <dgm:resizeHandles val="exact"/>
        </dgm:presLayoutVars>
      </dgm:prSet>
      <dgm:spPr/>
    </dgm:pt>
    <dgm:pt modelId="{89E29629-8F2C-4665-B7AD-1E26CCAF4211}" type="pres">
      <dgm:prSet presAssocID="{921BE7B5-CDE6-494D-9E10-DF216AC40F96}" presName="node" presStyleLbl="node1" presStyleIdx="0" presStyleCnt="1" custLinFactNeighborX="-58">
        <dgm:presLayoutVars>
          <dgm:bulletEnabled val="1"/>
        </dgm:presLayoutVars>
      </dgm:prSet>
      <dgm:spPr/>
    </dgm:pt>
  </dgm:ptLst>
  <dgm:cxnLst>
    <dgm:cxn modelId="{BD560E01-8A7D-4990-8241-48181737DB89}" type="presOf" srcId="{CDA3310B-7B3A-43BF-A2EB-465BB812E362}" destId="{21912F4B-46E3-48F2-BE4A-CF0ECEB8D5C7}" srcOrd="0" destOrd="0" presId="urn:microsoft.com/office/officeart/2005/8/layout/process1"/>
    <dgm:cxn modelId="{62A4AF13-4B1C-4F53-9685-BCE1ED578DED}" srcId="{CDA3310B-7B3A-43BF-A2EB-465BB812E362}" destId="{921BE7B5-CDE6-494D-9E10-DF216AC40F96}" srcOrd="0" destOrd="0" parTransId="{AB645E25-70D9-408F-95EF-3397F0010737}" sibTransId="{581F43F7-916C-4873-ADD2-46EE26C6EDFB}"/>
    <dgm:cxn modelId="{A3CBF5F2-835A-49BF-8E7B-1AA4CDFC03A2}" type="presOf" srcId="{921BE7B5-CDE6-494D-9E10-DF216AC40F96}" destId="{89E29629-8F2C-4665-B7AD-1E26CCAF4211}" srcOrd="0" destOrd="0" presId="urn:microsoft.com/office/officeart/2005/8/layout/process1"/>
    <dgm:cxn modelId="{5F7FA778-3540-4278-B26D-CFEFB54C8439}" type="presParOf" srcId="{21912F4B-46E3-48F2-BE4A-CF0ECEB8D5C7}" destId="{89E29629-8F2C-4665-B7AD-1E26CCAF4211}" srcOrd="0" destOrd="0" presId="urn:microsoft.com/office/officeart/2005/8/layout/process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5.xml><?xml version="1.0" encoding="utf-8"?>
<dgm:dataModel xmlns:dgm="http://schemas.openxmlformats.org/drawingml/2006/diagram" xmlns:a="http://schemas.openxmlformats.org/drawingml/2006/main">
  <dgm:ptLst>
    <dgm:pt modelId="{42D43198-8B9A-48FB-9678-B0DD31D14590}" type="doc">
      <dgm:prSet loTypeId="urn:microsoft.com/office/officeart/2005/8/layout/process1" loCatId="process" qsTypeId="urn:microsoft.com/office/officeart/2005/8/quickstyle/simple1" qsCatId="simple" csTypeId="urn:microsoft.com/office/officeart/2005/8/colors/accent1_2" csCatId="accent1" phldr="1"/>
      <dgm:spPr/>
      <dgm:t>
        <a:bodyPr/>
        <a:lstStyle/>
        <a:p>
          <a:endParaRPr lang="en-US"/>
        </a:p>
      </dgm:t>
    </dgm:pt>
    <dgm:pt modelId="{6F565348-C285-48B7-9357-D26F0DE953EE}">
      <dgm:prSet/>
      <dgm:spPr/>
      <dgm:t>
        <a:bodyPr/>
        <a:lstStyle/>
        <a:p>
          <a:r>
            <a:rPr lang="en-US" b="1" i="0" baseline="0" dirty="0"/>
            <a:t>Questions?</a:t>
          </a:r>
          <a:endParaRPr lang="en-US" dirty="0"/>
        </a:p>
      </dgm:t>
    </dgm:pt>
    <dgm:pt modelId="{61C5FC6D-98E0-4398-BC8F-92AB7CD2835C}" type="parTrans" cxnId="{8CA379AD-75E6-4525-A523-F1CE028211DF}">
      <dgm:prSet/>
      <dgm:spPr/>
      <dgm:t>
        <a:bodyPr/>
        <a:lstStyle/>
        <a:p>
          <a:endParaRPr lang="en-US"/>
        </a:p>
      </dgm:t>
    </dgm:pt>
    <dgm:pt modelId="{E8E9C25C-1A74-4C02-BD8D-8737E60360EA}" type="sibTrans" cxnId="{8CA379AD-75E6-4525-A523-F1CE028211DF}">
      <dgm:prSet/>
      <dgm:spPr/>
      <dgm:t>
        <a:bodyPr/>
        <a:lstStyle/>
        <a:p>
          <a:endParaRPr lang="en-US"/>
        </a:p>
      </dgm:t>
    </dgm:pt>
    <dgm:pt modelId="{22AF9A8F-259E-43F0-9F47-3E57B7DFB085}" type="pres">
      <dgm:prSet presAssocID="{42D43198-8B9A-48FB-9678-B0DD31D14590}" presName="Name0" presStyleCnt="0">
        <dgm:presLayoutVars>
          <dgm:dir/>
          <dgm:resizeHandles val="exact"/>
        </dgm:presLayoutVars>
      </dgm:prSet>
      <dgm:spPr/>
    </dgm:pt>
    <dgm:pt modelId="{68227FFB-AFC7-4145-B342-2A6390B9256E}" type="pres">
      <dgm:prSet presAssocID="{6F565348-C285-48B7-9357-D26F0DE953EE}" presName="node" presStyleLbl="node1" presStyleIdx="0" presStyleCnt="1">
        <dgm:presLayoutVars>
          <dgm:bulletEnabled val="1"/>
        </dgm:presLayoutVars>
      </dgm:prSet>
      <dgm:spPr/>
    </dgm:pt>
  </dgm:ptLst>
  <dgm:cxnLst>
    <dgm:cxn modelId="{8CA379AD-75E6-4525-A523-F1CE028211DF}" srcId="{42D43198-8B9A-48FB-9678-B0DD31D14590}" destId="{6F565348-C285-48B7-9357-D26F0DE953EE}" srcOrd="0" destOrd="0" parTransId="{61C5FC6D-98E0-4398-BC8F-92AB7CD2835C}" sibTransId="{E8E9C25C-1A74-4C02-BD8D-8737E60360EA}"/>
    <dgm:cxn modelId="{95508BAE-3617-4955-9239-74B4C9072679}" type="presOf" srcId="{42D43198-8B9A-48FB-9678-B0DD31D14590}" destId="{22AF9A8F-259E-43F0-9F47-3E57B7DFB085}" srcOrd="0" destOrd="0" presId="urn:microsoft.com/office/officeart/2005/8/layout/process1"/>
    <dgm:cxn modelId="{70F81EBB-FAC0-4A33-88F0-27E34EC1E0F7}" type="presOf" srcId="{6F565348-C285-48B7-9357-D26F0DE953EE}" destId="{68227FFB-AFC7-4145-B342-2A6390B9256E}" srcOrd="0" destOrd="0" presId="urn:microsoft.com/office/officeart/2005/8/layout/process1"/>
    <dgm:cxn modelId="{B841A4A6-EF19-4752-BAFE-85B0B711092C}" type="presParOf" srcId="{22AF9A8F-259E-43F0-9F47-3E57B7DFB085}" destId="{68227FFB-AFC7-4145-B342-2A6390B9256E}" srcOrd="0" destOrd="0" presId="urn:microsoft.com/office/officeart/2005/8/layout/process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CDAD4171-3A71-4421-9C4B-16E216966302}"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US"/>
        </a:p>
      </dgm:t>
    </dgm:pt>
    <dgm:pt modelId="{612C5C49-38A8-48F5-9F65-9B0026C367C3}">
      <dgm:prSet/>
      <dgm:spPr/>
      <dgm:t>
        <a:bodyPr/>
        <a:lstStyle/>
        <a:p>
          <a:r>
            <a:rPr lang="en-US" b="1" i="0" baseline="0" dirty="0"/>
            <a:t>Enterprise Research Data Security Plan (ERDSP) Overview (1 of 3)</a:t>
          </a:r>
          <a:endParaRPr lang="en-US" dirty="0"/>
        </a:p>
      </dgm:t>
    </dgm:pt>
    <dgm:pt modelId="{F24A91C6-A008-49C8-83E9-8E8ADD876806}" type="parTrans" cxnId="{D5E8F8AB-D29E-4D44-B0BD-6281F037C3B2}">
      <dgm:prSet/>
      <dgm:spPr/>
      <dgm:t>
        <a:bodyPr/>
        <a:lstStyle/>
        <a:p>
          <a:endParaRPr lang="en-US"/>
        </a:p>
      </dgm:t>
    </dgm:pt>
    <dgm:pt modelId="{9CC21AB1-7BD0-4EA1-ADF5-CFDD39C22018}" type="sibTrans" cxnId="{D5E8F8AB-D29E-4D44-B0BD-6281F037C3B2}">
      <dgm:prSet/>
      <dgm:spPr/>
      <dgm:t>
        <a:bodyPr/>
        <a:lstStyle/>
        <a:p>
          <a:endParaRPr lang="en-US"/>
        </a:p>
      </dgm:t>
    </dgm:pt>
    <dgm:pt modelId="{FFEF788F-D43A-40D0-9F65-54C9223940EC}" type="pres">
      <dgm:prSet presAssocID="{CDAD4171-3A71-4421-9C4B-16E216966302}" presName="diagram" presStyleCnt="0">
        <dgm:presLayoutVars>
          <dgm:dir/>
          <dgm:resizeHandles val="exact"/>
        </dgm:presLayoutVars>
      </dgm:prSet>
      <dgm:spPr/>
    </dgm:pt>
    <dgm:pt modelId="{6CC4C645-5A27-453D-A669-E535DBE1C4DD}" type="pres">
      <dgm:prSet presAssocID="{612C5C49-38A8-48F5-9F65-9B0026C367C3}" presName="node" presStyleLbl="node1" presStyleIdx="0" presStyleCnt="1" custScaleX="690725">
        <dgm:presLayoutVars>
          <dgm:bulletEnabled val="1"/>
        </dgm:presLayoutVars>
      </dgm:prSet>
      <dgm:spPr/>
    </dgm:pt>
  </dgm:ptLst>
  <dgm:cxnLst>
    <dgm:cxn modelId="{A8A9E849-A6A1-4E55-B310-C4522E73BF64}" type="presOf" srcId="{CDAD4171-3A71-4421-9C4B-16E216966302}" destId="{FFEF788F-D43A-40D0-9F65-54C9223940EC}" srcOrd="0" destOrd="0" presId="urn:microsoft.com/office/officeart/2005/8/layout/default"/>
    <dgm:cxn modelId="{98EB8F7A-D0A8-4ED0-97D6-76C7D81077F6}" type="presOf" srcId="{612C5C49-38A8-48F5-9F65-9B0026C367C3}" destId="{6CC4C645-5A27-453D-A669-E535DBE1C4DD}" srcOrd="0" destOrd="0" presId="urn:microsoft.com/office/officeart/2005/8/layout/default"/>
    <dgm:cxn modelId="{D5E8F8AB-D29E-4D44-B0BD-6281F037C3B2}" srcId="{CDAD4171-3A71-4421-9C4B-16E216966302}" destId="{612C5C49-38A8-48F5-9F65-9B0026C367C3}" srcOrd="0" destOrd="0" parTransId="{F24A91C6-A008-49C8-83E9-8E8ADD876806}" sibTransId="{9CC21AB1-7BD0-4EA1-ADF5-CFDD39C22018}"/>
    <dgm:cxn modelId="{E25C0D4C-337D-47A4-8478-CE65624DAE68}" type="presParOf" srcId="{FFEF788F-D43A-40D0-9F65-54C9223940EC}" destId="{6CC4C645-5A27-453D-A669-E535DBE1C4DD}" srcOrd="0"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CDAD4171-3A71-4421-9C4B-16E216966302}"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US"/>
        </a:p>
      </dgm:t>
    </dgm:pt>
    <dgm:pt modelId="{612C5C49-38A8-48F5-9F65-9B0026C367C3}">
      <dgm:prSet/>
      <dgm:spPr/>
      <dgm:t>
        <a:bodyPr/>
        <a:lstStyle/>
        <a:p>
          <a:r>
            <a:rPr lang="en-US" b="1" i="0" baseline="0" dirty="0"/>
            <a:t>Enterprise Research Data Security Plan (ERDSP) Overview (2 of 3)</a:t>
          </a:r>
          <a:endParaRPr lang="en-US" dirty="0"/>
        </a:p>
      </dgm:t>
    </dgm:pt>
    <dgm:pt modelId="{F24A91C6-A008-49C8-83E9-8E8ADD876806}" type="parTrans" cxnId="{D5E8F8AB-D29E-4D44-B0BD-6281F037C3B2}">
      <dgm:prSet/>
      <dgm:spPr/>
      <dgm:t>
        <a:bodyPr/>
        <a:lstStyle/>
        <a:p>
          <a:endParaRPr lang="en-US"/>
        </a:p>
      </dgm:t>
    </dgm:pt>
    <dgm:pt modelId="{9CC21AB1-7BD0-4EA1-ADF5-CFDD39C22018}" type="sibTrans" cxnId="{D5E8F8AB-D29E-4D44-B0BD-6281F037C3B2}">
      <dgm:prSet/>
      <dgm:spPr/>
      <dgm:t>
        <a:bodyPr/>
        <a:lstStyle/>
        <a:p>
          <a:endParaRPr lang="en-US"/>
        </a:p>
      </dgm:t>
    </dgm:pt>
    <dgm:pt modelId="{FFEF788F-D43A-40D0-9F65-54C9223940EC}" type="pres">
      <dgm:prSet presAssocID="{CDAD4171-3A71-4421-9C4B-16E216966302}" presName="diagram" presStyleCnt="0">
        <dgm:presLayoutVars>
          <dgm:dir/>
          <dgm:resizeHandles val="exact"/>
        </dgm:presLayoutVars>
      </dgm:prSet>
      <dgm:spPr/>
    </dgm:pt>
    <dgm:pt modelId="{6CC4C645-5A27-453D-A669-E535DBE1C4DD}" type="pres">
      <dgm:prSet presAssocID="{612C5C49-38A8-48F5-9F65-9B0026C367C3}" presName="node" presStyleLbl="node1" presStyleIdx="0" presStyleCnt="1" custScaleX="690725">
        <dgm:presLayoutVars>
          <dgm:bulletEnabled val="1"/>
        </dgm:presLayoutVars>
      </dgm:prSet>
      <dgm:spPr/>
    </dgm:pt>
  </dgm:ptLst>
  <dgm:cxnLst>
    <dgm:cxn modelId="{A8A9E849-A6A1-4E55-B310-C4522E73BF64}" type="presOf" srcId="{CDAD4171-3A71-4421-9C4B-16E216966302}" destId="{FFEF788F-D43A-40D0-9F65-54C9223940EC}" srcOrd="0" destOrd="0" presId="urn:microsoft.com/office/officeart/2005/8/layout/default"/>
    <dgm:cxn modelId="{98EB8F7A-D0A8-4ED0-97D6-76C7D81077F6}" type="presOf" srcId="{612C5C49-38A8-48F5-9F65-9B0026C367C3}" destId="{6CC4C645-5A27-453D-A669-E535DBE1C4DD}" srcOrd="0" destOrd="0" presId="urn:microsoft.com/office/officeart/2005/8/layout/default"/>
    <dgm:cxn modelId="{D5E8F8AB-D29E-4D44-B0BD-6281F037C3B2}" srcId="{CDAD4171-3A71-4421-9C4B-16E216966302}" destId="{612C5C49-38A8-48F5-9F65-9B0026C367C3}" srcOrd="0" destOrd="0" parTransId="{F24A91C6-A008-49C8-83E9-8E8ADD876806}" sibTransId="{9CC21AB1-7BD0-4EA1-ADF5-CFDD39C22018}"/>
    <dgm:cxn modelId="{E25C0D4C-337D-47A4-8478-CE65624DAE68}" type="presParOf" srcId="{FFEF788F-D43A-40D0-9F65-54C9223940EC}" destId="{6CC4C645-5A27-453D-A669-E535DBE1C4DD}" srcOrd="0"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A22595BF-2794-4FD8-81B5-2DA4DB699593}" type="doc">
      <dgm:prSet loTypeId="urn:microsoft.com/office/officeart/2005/8/layout/process1" loCatId="process" qsTypeId="urn:microsoft.com/office/officeart/2005/8/quickstyle/simple1" qsCatId="simple" csTypeId="urn:microsoft.com/office/officeart/2005/8/colors/accent1_2" csCatId="accent1" phldr="1"/>
      <dgm:spPr/>
      <dgm:t>
        <a:bodyPr/>
        <a:lstStyle/>
        <a:p>
          <a:endParaRPr lang="en-US"/>
        </a:p>
      </dgm:t>
    </dgm:pt>
    <dgm:pt modelId="{A6876417-7216-4676-901F-1B692DC53956}">
      <dgm:prSet/>
      <dgm:spPr/>
      <dgm:t>
        <a:bodyPr/>
        <a:lstStyle/>
        <a:p>
          <a:r>
            <a:rPr lang="en-US" b="1" i="0" baseline="0" dirty="0"/>
            <a:t>Enterprise Research Data Security Plan (ERDSP) Overview (3 of 3)</a:t>
          </a:r>
          <a:endParaRPr lang="en-US" dirty="0"/>
        </a:p>
      </dgm:t>
    </dgm:pt>
    <dgm:pt modelId="{FBD0E75D-BB35-4AB8-A756-0893AB8A0B34}" type="parTrans" cxnId="{0D0F7C25-F598-494D-A5D6-4F16E61AF2C6}">
      <dgm:prSet/>
      <dgm:spPr/>
      <dgm:t>
        <a:bodyPr/>
        <a:lstStyle/>
        <a:p>
          <a:endParaRPr lang="en-US"/>
        </a:p>
      </dgm:t>
    </dgm:pt>
    <dgm:pt modelId="{7FC5D81A-4CBD-4A2E-8441-65BEB8CBDD50}" type="sibTrans" cxnId="{0D0F7C25-F598-494D-A5D6-4F16E61AF2C6}">
      <dgm:prSet/>
      <dgm:spPr/>
      <dgm:t>
        <a:bodyPr/>
        <a:lstStyle/>
        <a:p>
          <a:endParaRPr lang="en-US"/>
        </a:p>
      </dgm:t>
    </dgm:pt>
    <dgm:pt modelId="{21CFB77E-3D04-43FF-9A86-1592734A3A1C}" type="pres">
      <dgm:prSet presAssocID="{A22595BF-2794-4FD8-81B5-2DA4DB699593}" presName="Name0" presStyleCnt="0">
        <dgm:presLayoutVars>
          <dgm:dir/>
          <dgm:resizeHandles val="exact"/>
        </dgm:presLayoutVars>
      </dgm:prSet>
      <dgm:spPr/>
    </dgm:pt>
    <dgm:pt modelId="{840059ED-BB9B-4E78-B85C-53F52D03DCF6}" type="pres">
      <dgm:prSet presAssocID="{A6876417-7216-4676-901F-1B692DC53956}" presName="node" presStyleLbl="node1" presStyleIdx="0" presStyleCnt="1">
        <dgm:presLayoutVars>
          <dgm:bulletEnabled val="1"/>
        </dgm:presLayoutVars>
      </dgm:prSet>
      <dgm:spPr/>
    </dgm:pt>
  </dgm:ptLst>
  <dgm:cxnLst>
    <dgm:cxn modelId="{0D0F7C25-F598-494D-A5D6-4F16E61AF2C6}" srcId="{A22595BF-2794-4FD8-81B5-2DA4DB699593}" destId="{A6876417-7216-4676-901F-1B692DC53956}" srcOrd="0" destOrd="0" parTransId="{FBD0E75D-BB35-4AB8-A756-0893AB8A0B34}" sibTransId="{7FC5D81A-4CBD-4A2E-8441-65BEB8CBDD50}"/>
    <dgm:cxn modelId="{A43DFC96-FC51-49FC-A08C-AF4C25888A80}" type="presOf" srcId="{A6876417-7216-4676-901F-1B692DC53956}" destId="{840059ED-BB9B-4E78-B85C-53F52D03DCF6}" srcOrd="0" destOrd="0" presId="urn:microsoft.com/office/officeart/2005/8/layout/process1"/>
    <dgm:cxn modelId="{CE3E47A6-B887-4094-8FB2-54F8C5A26CA3}" type="presOf" srcId="{A22595BF-2794-4FD8-81B5-2DA4DB699593}" destId="{21CFB77E-3D04-43FF-9A86-1592734A3A1C}" srcOrd="0" destOrd="0" presId="urn:microsoft.com/office/officeart/2005/8/layout/process1"/>
    <dgm:cxn modelId="{BCA6EC1F-E853-432F-AF7F-EFFE770019E0}" type="presParOf" srcId="{21CFB77E-3D04-43FF-9A86-1592734A3A1C}" destId="{840059ED-BB9B-4E78-B85C-53F52D03DCF6}" srcOrd="0" destOrd="0" presId="urn:microsoft.com/office/officeart/2005/8/layout/process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CA80803D-2BED-4821-B9DC-1FD7F7058F07}" type="doc">
      <dgm:prSet loTypeId="urn:microsoft.com/office/officeart/2005/8/layout/process1" loCatId="process" qsTypeId="urn:microsoft.com/office/officeart/2005/8/quickstyle/simple1" qsCatId="simple" csTypeId="urn:microsoft.com/office/officeart/2005/8/colors/accent1_2" csCatId="accent1"/>
      <dgm:spPr/>
      <dgm:t>
        <a:bodyPr/>
        <a:lstStyle/>
        <a:p>
          <a:endParaRPr lang="en-US"/>
        </a:p>
      </dgm:t>
    </dgm:pt>
    <dgm:pt modelId="{8178BA8B-9A29-42A9-8BB6-CDDCCD5D1F8B}">
      <dgm:prSet/>
      <dgm:spPr/>
      <dgm:t>
        <a:bodyPr/>
        <a:lstStyle/>
        <a:p>
          <a:r>
            <a:rPr lang="en-US" b="1" i="0" baseline="0" dirty="0"/>
            <a:t>Key Personnel Responsibilities</a:t>
          </a:r>
          <a:endParaRPr lang="en-US" dirty="0"/>
        </a:p>
      </dgm:t>
    </dgm:pt>
    <dgm:pt modelId="{5EBF5575-4021-46FE-9F9F-9D2AB357FB7E}" type="parTrans" cxnId="{8FA795B0-79FC-4F83-B20B-ABB55E16353B}">
      <dgm:prSet/>
      <dgm:spPr/>
      <dgm:t>
        <a:bodyPr/>
        <a:lstStyle/>
        <a:p>
          <a:endParaRPr lang="en-US"/>
        </a:p>
      </dgm:t>
    </dgm:pt>
    <dgm:pt modelId="{11500C8B-2421-4E96-819C-53EEF341BD1D}" type="sibTrans" cxnId="{8FA795B0-79FC-4F83-B20B-ABB55E16353B}">
      <dgm:prSet/>
      <dgm:spPr/>
      <dgm:t>
        <a:bodyPr/>
        <a:lstStyle/>
        <a:p>
          <a:endParaRPr lang="en-US"/>
        </a:p>
      </dgm:t>
    </dgm:pt>
    <dgm:pt modelId="{967A34A8-E62D-4C6F-BC5C-296326B5B019}" type="pres">
      <dgm:prSet presAssocID="{CA80803D-2BED-4821-B9DC-1FD7F7058F07}" presName="Name0" presStyleCnt="0">
        <dgm:presLayoutVars>
          <dgm:dir/>
          <dgm:resizeHandles val="exact"/>
        </dgm:presLayoutVars>
      </dgm:prSet>
      <dgm:spPr/>
    </dgm:pt>
    <dgm:pt modelId="{19274398-8253-4C9F-89E1-10CD313BC6A3}" type="pres">
      <dgm:prSet presAssocID="{8178BA8B-9A29-42A9-8BB6-CDDCCD5D1F8B}" presName="node" presStyleLbl="node1" presStyleIdx="0" presStyleCnt="1">
        <dgm:presLayoutVars>
          <dgm:bulletEnabled val="1"/>
        </dgm:presLayoutVars>
      </dgm:prSet>
      <dgm:spPr/>
    </dgm:pt>
  </dgm:ptLst>
  <dgm:cxnLst>
    <dgm:cxn modelId="{D7A81A17-34BF-45DA-9719-E4633DC7DC4E}" type="presOf" srcId="{CA80803D-2BED-4821-B9DC-1FD7F7058F07}" destId="{967A34A8-E62D-4C6F-BC5C-296326B5B019}" srcOrd="0" destOrd="0" presId="urn:microsoft.com/office/officeart/2005/8/layout/process1"/>
    <dgm:cxn modelId="{EB087831-3460-4C97-90D4-AD17B9184260}" type="presOf" srcId="{8178BA8B-9A29-42A9-8BB6-CDDCCD5D1F8B}" destId="{19274398-8253-4C9F-89E1-10CD313BC6A3}" srcOrd="0" destOrd="0" presId="urn:microsoft.com/office/officeart/2005/8/layout/process1"/>
    <dgm:cxn modelId="{8FA795B0-79FC-4F83-B20B-ABB55E16353B}" srcId="{CA80803D-2BED-4821-B9DC-1FD7F7058F07}" destId="{8178BA8B-9A29-42A9-8BB6-CDDCCD5D1F8B}" srcOrd="0" destOrd="0" parTransId="{5EBF5575-4021-46FE-9F9F-9D2AB357FB7E}" sibTransId="{11500C8B-2421-4E96-819C-53EEF341BD1D}"/>
    <dgm:cxn modelId="{550F943A-8D59-4E98-9760-89B4BD066949}" type="presParOf" srcId="{967A34A8-E62D-4C6F-BC5C-296326B5B019}" destId="{19274398-8253-4C9F-89E1-10CD313BC6A3}" srcOrd="0" destOrd="0" presId="urn:microsoft.com/office/officeart/2005/8/layout/process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3033234D-6113-4CCA-AA0D-A49694C0DF74}" type="doc">
      <dgm:prSet loTypeId="urn:microsoft.com/office/officeart/2005/8/layout/process1" loCatId="process" qsTypeId="urn:microsoft.com/office/officeart/2005/8/quickstyle/simple1" qsCatId="simple" csTypeId="urn:microsoft.com/office/officeart/2005/8/colors/accent1_2" csCatId="accent1"/>
      <dgm:spPr/>
      <dgm:t>
        <a:bodyPr/>
        <a:lstStyle/>
        <a:p>
          <a:endParaRPr lang="en-US"/>
        </a:p>
      </dgm:t>
    </dgm:pt>
    <dgm:pt modelId="{D966DD76-D052-43D3-B711-D8AA12F7DADE}">
      <dgm:prSet/>
      <dgm:spPr/>
      <dgm:t>
        <a:bodyPr/>
        <a:lstStyle/>
        <a:p>
          <a:r>
            <a:rPr lang="en-US" b="1" i="0" baseline="0" dirty="0"/>
            <a:t>Completing the ERDSP </a:t>
          </a:r>
          <a:endParaRPr lang="en-US" dirty="0"/>
        </a:p>
      </dgm:t>
    </dgm:pt>
    <dgm:pt modelId="{3410801B-3C0D-4242-96E3-91C5881ED7E7}" type="parTrans" cxnId="{642727AB-ED49-486F-90DE-A3FF0C8D45A7}">
      <dgm:prSet/>
      <dgm:spPr/>
      <dgm:t>
        <a:bodyPr/>
        <a:lstStyle/>
        <a:p>
          <a:endParaRPr lang="en-US"/>
        </a:p>
      </dgm:t>
    </dgm:pt>
    <dgm:pt modelId="{1DB02DE7-57C9-443E-A699-ACC10920E10D}" type="sibTrans" cxnId="{642727AB-ED49-486F-90DE-A3FF0C8D45A7}">
      <dgm:prSet/>
      <dgm:spPr/>
      <dgm:t>
        <a:bodyPr/>
        <a:lstStyle/>
        <a:p>
          <a:endParaRPr lang="en-US"/>
        </a:p>
      </dgm:t>
    </dgm:pt>
    <dgm:pt modelId="{031A70F8-253E-4406-9FF6-1CFC2CED7694}" type="pres">
      <dgm:prSet presAssocID="{3033234D-6113-4CCA-AA0D-A49694C0DF74}" presName="Name0" presStyleCnt="0">
        <dgm:presLayoutVars>
          <dgm:dir/>
          <dgm:resizeHandles val="exact"/>
        </dgm:presLayoutVars>
      </dgm:prSet>
      <dgm:spPr/>
    </dgm:pt>
    <dgm:pt modelId="{8275374A-CAA5-4F0B-9444-A438661A540A}" type="pres">
      <dgm:prSet presAssocID="{D966DD76-D052-43D3-B711-D8AA12F7DADE}" presName="node" presStyleLbl="node1" presStyleIdx="0" presStyleCnt="1">
        <dgm:presLayoutVars>
          <dgm:bulletEnabled val="1"/>
        </dgm:presLayoutVars>
      </dgm:prSet>
      <dgm:spPr/>
    </dgm:pt>
  </dgm:ptLst>
  <dgm:cxnLst>
    <dgm:cxn modelId="{8436009E-CBF0-4304-BE57-6F8C8204E157}" type="presOf" srcId="{D966DD76-D052-43D3-B711-D8AA12F7DADE}" destId="{8275374A-CAA5-4F0B-9444-A438661A540A}" srcOrd="0" destOrd="0" presId="urn:microsoft.com/office/officeart/2005/8/layout/process1"/>
    <dgm:cxn modelId="{642727AB-ED49-486F-90DE-A3FF0C8D45A7}" srcId="{3033234D-6113-4CCA-AA0D-A49694C0DF74}" destId="{D966DD76-D052-43D3-B711-D8AA12F7DADE}" srcOrd="0" destOrd="0" parTransId="{3410801B-3C0D-4242-96E3-91C5881ED7E7}" sibTransId="{1DB02DE7-57C9-443E-A699-ACC10920E10D}"/>
    <dgm:cxn modelId="{E5921CEC-1C94-425A-8D50-17DCF94037EA}" type="presOf" srcId="{3033234D-6113-4CCA-AA0D-A49694C0DF74}" destId="{031A70F8-253E-4406-9FF6-1CFC2CED7694}" srcOrd="0" destOrd="0" presId="urn:microsoft.com/office/officeart/2005/8/layout/process1"/>
    <dgm:cxn modelId="{A66A0E39-1A21-4849-BF93-AB8F72CB3E53}" type="presParOf" srcId="{031A70F8-253E-4406-9FF6-1CFC2CED7694}" destId="{8275374A-CAA5-4F0B-9444-A438661A540A}" srcOrd="0" destOrd="0" presId="urn:microsoft.com/office/officeart/2005/8/layout/process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6DBDB094-D0D7-44C0-BA78-87BB3D9D74B0}" type="doc">
      <dgm:prSet loTypeId="urn:microsoft.com/office/officeart/2005/8/layout/process1" loCatId="process" qsTypeId="urn:microsoft.com/office/officeart/2005/8/quickstyle/simple1" qsCatId="simple" csTypeId="urn:microsoft.com/office/officeart/2005/8/colors/accent1_2" csCatId="accent1"/>
      <dgm:spPr/>
      <dgm:t>
        <a:bodyPr/>
        <a:lstStyle/>
        <a:p>
          <a:endParaRPr lang="en-US"/>
        </a:p>
      </dgm:t>
    </dgm:pt>
    <dgm:pt modelId="{591BD25A-C674-4FF8-841E-CF0E1C7256E8}">
      <dgm:prSet/>
      <dgm:spPr/>
      <dgm:t>
        <a:bodyPr/>
        <a:lstStyle/>
        <a:p>
          <a:r>
            <a:rPr lang="en-US" b="1" i="0" baseline="0" dirty="0"/>
            <a:t>Completing the ERDSP </a:t>
          </a:r>
          <a:endParaRPr lang="en-US" dirty="0"/>
        </a:p>
      </dgm:t>
    </dgm:pt>
    <dgm:pt modelId="{F450C245-76CC-4B0B-BEB3-592E7A915C2D}" type="parTrans" cxnId="{58ADE8DC-8B8B-440C-A95F-96A2917DDFCD}">
      <dgm:prSet/>
      <dgm:spPr/>
      <dgm:t>
        <a:bodyPr/>
        <a:lstStyle/>
        <a:p>
          <a:endParaRPr lang="en-US"/>
        </a:p>
      </dgm:t>
    </dgm:pt>
    <dgm:pt modelId="{7DC17434-3932-46EF-A9B2-3A0D2E290C14}" type="sibTrans" cxnId="{58ADE8DC-8B8B-440C-A95F-96A2917DDFCD}">
      <dgm:prSet/>
      <dgm:spPr/>
      <dgm:t>
        <a:bodyPr/>
        <a:lstStyle/>
        <a:p>
          <a:endParaRPr lang="en-US"/>
        </a:p>
      </dgm:t>
    </dgm:pt>
    <dgm:pt modelId="{1C62C8CD-AD03-47AE-8E64-810943C932A5}" type="pres">
      <dgm:prSet presAssocID="{6DBDB094-D0D7-44C0-BA78-87BB3D9D74B0}" presName="Name0" presStyleCnt="0">
        <dgm:presLayoutVars>
          <dgm:dir/>
          <dgm:resizeHandles val="exact"/>
        </dgm:presLayoutVars>
      </dgm:prSet>
      <dgm:spPr/>
    </dgm:pt>
    <dgm:pt modelId="{4619568A-73E8-4CE1-BB7E-272DEB8EE60E}" type="pres">
      <dgm:prSet presAssocID="{591BD25A-C674-4FF8-841E-CF0E1C7256E8}" presName="node" presStyleLbl="node1" presStyleIdx="0" presStyleCnt="1">
        <dgm:presLayoutVars>
          <dgm:bulletEnabled val="1"/>
        </dgm:presLayoutVars>
      </dgm:prSet>
      <dgm:spPr/>
    </dgm:pt>
  </dgm:ptLst>
  <dgm:cxnLst>
    <dgm:cxn modelId="{FF489149-14A3-4CC7-8742-DCB806EDB751}" type="presOf" srcId="{591BD25A-C674-4FF8-841E-CF0E1C7256E8}" destId="{4619568A-73E8-4CE1-BB7E-272DEB8EE60E}" srcOrd="0" destOrd="0" presId="urn:microsoft.com/office/officeart/2005/8/layout/process1"/>
    <dgm:cxn modelId="{3E4EBB88-774C-4029-85E8-8E3EDD8A813B}" type="presOf" srcId="{6DBDB094-D0D7-44C0-BA78-87BB3D9D74B0}" destId="{1C62C8CD-AD03-47AE-8E64-810943C932A5}" srcOrd="0" destOrd="0" presId="urn:microsoft.com/office/officeart/2005/8/layout/process1"/>
    <dgm:cxn modelId="{58ADE8DC-8B8B-440C-A95F-96A2917DDFCD}" srcId="{6DBDB094-D0D7-44C0-BA78-87BB3D9D74B0}" destId="{591BD25A-C674-4FF8-841E-CF0E1C7256E8}" srcOrd="0" destOrd="0" parTransId="{F450C245-76CC-4B0B-BEB3-592E7A915C2D}" sibTransId="{7DC17434-3932-46EF-A9B2-3A0D2E290C14}"/>
    <dgm:cxn modelId="{E7B164CD-D1C7-4667-91C6-AEA96795FB41}" type="presParOf" srcId="{1C62C8CD-AD03-47AE-8E64-810943C932A5}" destId="{4619568A-73E8-4CE1-BB7E-272DEB8EE60E}" srcOrd="0" destOrd="0" presId="urn:microsoft.com/office/officeart/2005/8/layout/process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479BC10-6439-4F12-A26C-F3059CCDBEB7}">
      <dsp:nvSpPr>
        <dsp:cNvPr id="0" name=""/>
        <dsp:cNvSpPr/>
      </dsp:nvSpPr>
      <dsp:spPr>
        <a:xfrm>
          <a:off x="3853" y="0"/>
          <a:ext cx="7883565" cy="685800"/>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ctr" defTabSz="1289050">
            <a:lnSpc>
              <a:spcPct val="90000"/>
            </a:lnSpc>
            <a:spcBef>
              <a:spcPct val="0"/>
            </a:spcBef>
            <a:spcAft>
              <a:spcPct val="35000"/>
            </a:spcAft>
            <a:buNone/>
          </a:pPr>
          <a:r>
            <a:rPr lang="en-US" sz="2900" b="1" i="0" kern="1200" baseline="0" dirty="0"/>
            <a:t>Training Overview</a:t>
          </a:r>
          <a:endParaRPr lang="en-US" sz="2900" kern="1200" dirty="0"/>
        </a:p>
      </dsp:txBody>
      <dsp:txXfrm>
        <a:off x="23939" y="20086"/>
        <a:ext cx="7843393" cy="645628"/>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8FE440D-0886-45E1-9821-799D9B5C6307}">
      <dsp:nvSpPr>
        <dsp:cNvPr id="0" name=""/>
        <dsp:cNvSpPr/>
      </dsp:nvSpPr>
      <dsp:spPr>
        <a:xfrm>
          <a:off x="3853" y="0"/>
          <a:ext cx="7883565" cy="685800"/>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ctr" defTabSz="1289050">
            <a:lnSpc>
              <a:spcPct val="90000"/>
            </a:lnSpc>
            <a:spcBef>
              <a:spcPct val="0"/>
            </a:spcBef>
            <a:spcAft>
              <a:spcPct val="35000"/>
            </a:spcAft>
            <a:buNone/>
          </a:pPr>
          <a:r>
            <a:rPr lang="en-US" sz="2900" b="1" i="0" kern="1200" baseline="0" dirty="0"/>
            <a:t>ERDSP Sections </a:t>
          </a:r>
          <a:endParaRPr lang="en-US" sz="2900" kern="1200" dirty="0"/>
        </a:p>
      </dsp:txBody>
      <dsp:txXfrm>
        <a:off x="23939" y="20086"/>
        <a:ext cx="7843393" cy="645628"/>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8F6F6A8-A584-4D4D-929B-EA7F898EA9D7}">
      <dsp:nvSpPr>
        <dsp:cNvPr id="0" name=""/>
        <dsp:cNvSpPr/>
      </dsp:nvSpPr>
      <dsp:spPr>
        <a:xfrm>
          <a:off x="3853" y="0"/>
          <a:ext cx="7883565" cy="685800"/>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ctr" defTabSz="1289050">
            <a:lnSpc>
              <a:spcPct val="90000"/>
            </a:lnSpc>
            <a:spcBef>
              <a:spcPct val="0"/>
            </a:spcBef>
            <a:spcAft>
              <a:spcPct val="35000"/>
            </a:spcAft>
            <a:buNone/>
          </a:pPr>
          <a:r>
            <a:rPr lang="en-US" sz="2900" b="1" i="0" kern="1200" baseline="0" dirty="0"/>
            <a:t>Section 1 – Research Study Conditions</a:t>
          </a:r>
          <a:endParaRPr lang="en-US" sz="2900" kern="1200" dirty="0"/>
        </a:p>
      </dsp:txBody>
      <dsp:txXfrm>
        <a:off x="23939" y="20086"/>
        <a:ext cx="7843393" cy="645628"/>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8F6F6A8-A584-4D4D-929B-EA7F898EA9D7}">
      <dsp:nvSpPr>
        <dsp:cNvPr id="0" name=""/>
        <dsp:cNvSpPr/>
      </dsp:nvSpPr>
      <dsp:spPr>
        <a:xfrm>
          <a:off x="3853" y="0"/>
          <a:ext cx="7883565" cy="685800"/>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ctr" defTabSz="1289050">
            <a:lnSpc>
              <a:spcPct val="90000"/>
            </a:lnSpc>
            <a:spcBef>
              <a:spcPct val="0"/>
            </a:spcBef>
            <a:spcAft>
              <a:spcPct val="35000"/>
            </a:spcAft>
            <a:buNone/>
          </a:pPr>
          <a:r>
            <a:rPr lang="en-US" sz="2900" b="1" i="0" kern="1200" baseline="0" dirty="0"/>
            <a:t>Section 1 – Research Study Conditions</a:t>
          </a:r>
          <a:endParaRPr lang="en-US" sz="2900" kern="1200" dirty="0"/>
        </a:p>
      </dsp:txBody>
      <dsp:txXfrm>
        <a:off x="23939" y="20086"/>
        <a:ext cx="7843393" cy="645628"/>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8F6F6A8-A584-4D4D-929B-EA7F898EA9D7}">
      <dsp:nvSpPr>
        <dsp:cNvPr id="0" name=""/>
        <dsp:cNvSpPr/>
      </dsp:nvSpPr>
      <dsp:spPr>
        <a:xfrm>
          <a:off x="3853" y="0"/>
          <a:ext cx="7883565" cy="685800"/>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ctr" defTabSz="1289050">
            <a:lnSpc>
              <a:spcPct val="90000"/>
            </a:lnSpc>
            <a:spcBef>
              <a:spcPct val="0"/>
            </a:spcBef>
            <a:spcAft>
              <a:spcPct val="35000"/>
            </a:spcAft>
            <a:buNone/>
          </a:pPr>
          <a:r>
            <a:rPr lang="en-US" sz="2900" b="1" i="0" kern="1200" baseline="0" dirty="0"/>
            <a:t>Section 1 – Research Study Conditions</a:t>
          </a:r>
          <a:endParaRPr lang="en-US" sz="2900" kern="1200" dirty="0"/>
        </a:p>
      </dsp:txBody>
      <dsp:txXfrm>
        <a:off x="23939" y="20086"/>
        <a:ext cx="7843393" cy="645628"/>
      </dsp:txXfrm>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445036A-154A-4E36-9DAE-E1CA325B42FD}">
      <dsp:nvSpPr>
        <dsp:cNvPr id="0" name=""/>
        <dsp:cNvSpPr/>
      </dsp:nvSpPr>
      <dsp:spPr>
        <a:xfrm>
          <a:off x="3853" y="0"/>
          <a:ext cx="7883565" cy="685800"/>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ctr" defTabSz="1289050">
            <a:lnSpc>
              <a:spcPct val="90000"/>
            </a:lnSpc>
            <a:spcBef>
              <a:spcPct val="0"/>
            </a:spcBef>
            <a:spcAft>
              <a:spcPct val="35000"/>
            </a:spcAft>
            <a:buNone/>
          </a:pPr>
          <a:r>
            <a:rPr lang="en-US" sz="2900" b="1" i="0" kern="1200" baseline="0" dirty="0"/>
            <a:t>Section 2 – Data Categorization</a:t>
          </a:r>
          <a:endParaRPr lang="en-US" sz="2900" kern="1200" dirty="0"/>
        </a:p>
      </dsp:txBody>
      <dsp:txXfrm>
        <a:off x="23939" y="20086"/>
        <a:ext cx="7843393" cy="645628"/>
      </dsp:txXfrm>
    </dsp:sp>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6D11AA6-2E3C-47C5-B342-B719F26A3274}">
      <dsp:nvSpPr>
        <dsp:cNvPr id="0" name=""/>
        <dsp:cNvSpPr/>
      </dsp:nvSpPr>
      <dsp:spPr>
        <a:xfrm>
          <a:off x="3853" y="0"/>
          <a:ext cx="7883565" cy="685800"/>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ctr" defTabSz="1289050">
            <a:lnSpc>
              <a:spcPct val="90000"/>
            </a:lnSpc>
            <a:spcBef>
              <a:spcPct val="0"/>
            </a:spcBef>
            <a:spcAft>
              <a:spcPct val="35000"/>
            </a:spcAft>
            <a:buNone/>
          </a:pPr>
          <a:r>
            <a:rPr lang="en-US" sz="2900" b="1" i="0" kern="1200" baseline="0" dirty="0"/>
            <a:t>Section 3 – Data Sources &amp; Collection (1 of 2)</a:t>
          </a:r>
          <a:endParaRPr lang="en-US" sz="2900" kern="1200" dirty="0"/>
        </a:p>
      </dsp:txBody>
      <dsp:txXfrm>
        <a:off x="23939" y="20086"/>
        <a:ext cx="7843393" cy="645628"/>
      </dsp:txXfrm>
    </dsp:sp>
  </dsp:spTree>
</dsp:drawing>
</file>

<file path=ppt/diagrams/drawing1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FCC29A7-5EDF-4361-9D47-4235DBB50BFA}">
      <dsp:nvSpPr>
        <dsp:cNvPr id="0" name=""/>
        <dsp:cNvSpPr/>
      </dsp:nvSpPr>
      <dsp:spPr>
        <a:xfrm>
          <a:off x="3853" y="0"/>
          <a:ext cx="7883565" cy="685800"/>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ctr" defTabSz="1289050">
            <a:lnSpc>
              <a:spcPct val="90000"/>
            </a:lnSpc>
            <a:spcBef>
              <a:spcPct val="0"/>
            </a:spcBef>
            <a:spcAft>
              <a:spcPct val="35000"/>
            </a:spcAft>
            <a:buNone/>
          </a:pPr>
          <a:r>
            <a:rPr lang="en-US" sz="2900" b="1" i="0" kern="1200" baseline="0" dirty="0"/>
            <a:t>Section 3 – Data Sources &amp; Collection (2 of 2)</a:t>
          </a:r>
          <a:endParaRPr lang="en-US" sz="2900" kern="1200" dirty="0"/>
        </a:p>
      </dsp:txBody>
      <dsp:txXfrm>
        <a:off x="23939" y="20086"/>
        <a:ext cx="7843393" cy="645628"/>
      </dsp:txXfrm>
    </dsp:sp>
  </dsp:spTree>
</dsp:drawing>
</file>

<file path=ppt/diagrams/drawing1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372DBCD-CACF-48FD-B2F0-1A00C6E5B9EE}">
      <dsp:nvSpPr>
        <dsp:cNvPr id="0" name=""/>
        <dsp:cNvSpPr/>
      </dsp:nvSpPr>
      <dsp:spPr>
        <a:xfrm>
          <a:off x="7702" y="0"/>
          <a:ext cx="7875866" cy="795812"/>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US" sz="2800" b="1" i="0" kern="1200" baseline="0" dirty="0"/>
            <a:t>Section 3 – Data Sources &amp; Collection </a:t>
          </a:r>
          <a:br>
            <a:rPr lang="en-US" sz="2800" b="1" i="0" kern="1200" baseline="0" dirty="0"/>
          </a:br>
          <a:r>
            <a:rPr lang="en-US" sz="2800" b="1" i="1" kern="1200" baseline="0" dirty="0"/>
            <a:t>ISSO Review Requirements</a:t>
          </a:r>
          <a:endParaRPr lang="en-US" sz="2800" kern="1200" dirty="0"/>
        </a:p>
      </dsp:txBody>
      <dsp:txXfrm>
        <a:off x="31011" y="23309"/>
        <a:ext cx="7829248" cy="749194"/>
      </dsp:txXfrm>
    </dsp:sp>
  </dsp:spTree>
</dsp:drawing>
</file>

<file path=ppt/diagrams/drawing1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589D617-9F2F-4BD9-A105-B5E059CF8613}">
      <dsp:nvSpPr>
        <dsp:cNvPr id="0" name=""/>
        <dsp:cNvSpPr/>
      </dsp:nvSpPr>
      <dsp:spPr>
        <a:xfrm>
          <a:off x="3853" y="0"/>
          <a:ext cx="7883565" cy="685800"/>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ctr" defTabSz="1289050">
            <a:lnSpc>
              <a:spcPct val="90000"/>
            </a:lnSpc>
            <a:spcBef>
              <a:spcPct val="0"/>
            </a:spcBef>
            <a:spcAft>
              <a:spcPct val="35000"/>
            </a:spcAft>
            <a:buNone/>
          </a:pPr>
          <a:r>
            <a:rPr lang="en-US" sz="2900" b="1" i="0" kern="1200" baseline="0" dirty="0"/>
            <a:t>Section 4 – Data Access and Storage (1 of 2)</a:t>
          </a:r>
          <a:endParaRPr lang="en-US" sz="2900" kern="1200" dirty="0"/>
        </a:p>
      </dsp:txBody>
      <dsp:txXfrm>
        <a:off x="23939" y="20086"/>
        <a:ext cx="7843393" cy="645628"/>
      </dsp:txXfrm>
    </dsp:sp>
  </dsp:spTree>
</dsp:drawing>
</file>

<file path=ppt/diagrams/drawing1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1527A82-4994-4BEB-804D-EC36CA88B283}">
      <dsp:nvSpPr>
        <dsp:cNvPr id="0" name=""/>
        <dsp:cNvSpPr/>
      </dsp:nvSpPr>
      <dsp:spPr>
        <a:xfrm>
          <a:off x="3853" y="0"/>
          <a:ext cx="7883565" cy="685800"/>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ctr" defTabSz="1289050">
            <a:lnSpc>
              <a:spcPct val="90000"/>
            </a:lnSpc>
            <a:spcBef>
              <a:spcPct val="0"/>
            </a:spcBef>
            <a:spcAft>
              <a:spcPct val="35000"/>
            </a:spcAft>
            <a:buNone/>
          </a:pPr>
          <a:r>
            <a:rPr lang="en-US" sz="2900" b="1" i="0" kern="1200" baseline="0" dirty="0"/>
            <a:t>Section 4 – Data Access and Storage (2 of 2)</a:t>
          </a:r>
          <a:endParaRPr lang="en-US" sz="2900" kern="1200" dirty="0"/>
        </a:p>
      </dsp:txBody>
      <dsp:txXfrm>
        <a:off x="23939" y="20086"/>
        <a:ext cx="7843393" cy="64562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90E60CA-7576-486C-A071-322D22D6043B}">
      <dsp:nvSpPr>
        <dsp:cNvPr id="0" name=""/>
        <dsp:cNvSpPr/>
      </dsp:nvSpPr>
      <dsp:spPr>
        <a:xfrm>
          <a:off x="3853" y="0"/>
          <a:ext cx="7883565" cy="685800"/>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b="1" i="0" kern="1200" baseline="0" dirty="0"/>
            <a:t>Enterprise Research Data Security Plan Development (1 of 2)</a:t>
          </a:r>
          <a:endParaRPr lang="en-US" sz="2400" kern="1200" dirty="0"/>
        </a:p>
      </dsp:txBody>
      <dsp:txXfrm>
        <a:off x="23939" y="20086"/>
        <a:ext cx="7843393" cy="645628"/>
      </dsp:txXfrm>
    </dsp:sp>
  </dsp:spTree>
</dsp:drawing>
</file>

<file path=ppt/diagrams/drawing2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270CE47-6ECB-4DA2-BD14-2A702D6D8653}">
      <dsp:nvSpPr>
        <dsp:cNvPr id="0" name=""/>
        <dsp:cNvSpPr/>
      </dsp:nvSpPr>
      <dsp:spPr>
        <a:xfrm>
          <a:off x="3853" y="0"/>
          <a:ext cx="7883565" cy="685800"/>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ctr" defTabSz="1289050">
            <a:lnSpc>
              <a:spcPct val="90000"/>
            </a:lnSpc>
            <a:spcBef>
              <a:spcPct val="0"/>
            </a:spcBef>
            <a:spcAft>
              <a:spcPct val="35000"/>
            </a:spcAft>
            <a:buNone/>
          </a:pPr>
          <a:r>
            <a:rPr lang="en-US" sz="2900" b="1" i="0" kern="1200" baseline="0" dirty="0"/>
            <a:t>Section 5 – Data Sharing &amp; Transmission</a:t>
          </a:r>
          <a:endParaRPr lang="en-US" sz="2900" kern="1200" dirty="0"/>
        </a:p>
      </dsp:txBody>
      <dsp:txXfrm>
        <a:off x="23939" y="20086"/>
        <a:ext cx="7843393" cy="645628"/>
      </dsp:txXfrm>
    </dsp:sp>
  </dsp:spTree>
</dsp:drawing>
</file>

<file path=ppt/diagrams/drawing2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1ADC56B-AD14-43BC-B12E-55E92CB08BE4}">
      <dsp:nvSpPr>
        <dsp:cNvPr id="0" name=""/>
        <dsp:cNvSpPr/>
      </dsp:nvSpPr>
      <dsp:spPr>
        <a:xfrm>
          <a:off x="3853" y="0"/>
          <a:ext cx="7883565" cy="685800"/>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ctr" defTabSz="1289050">
            <a:lnSpc>
              <a:spcPct val="90000"/>
            </a:lnSpc>
            <a:spcBef>
              <a:spcPct val="0"/>
            </a:spcBef>
            <a:spcAft>
              <a:spcPct val="35000"/>
            </a:spcAft>
            <a:buNone/>
          </a:pPr>
          <a:r>
            <a:rPr lang="en-US" sz="2900" b="1" i="0" kern="1200" baseline="0" dirty="0"/>
            <a:t>Section 6 – Mobile Devices</a:t>
          </a:r>
          <a:endParaRPr lang="en-US" sz="2900" kern="1200" dirty="0"/>
        </a:p>
      </dsp:txBody>
      <dsp:txXfrm>
        <a:off x="23939" y="20086"/>
        <a:ext cx="7843393" cy="645628"/>
      </dsp:txXfrm>
    </dsp:sp>
  </dsp:spTree>
</dsp:drawing>
</file>

<file path=ppt/diagrams/drawing2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73A9757-8948-410C-B8F9-A72B814D90DF}">
      <dsp:nvSpPr>
        <dsp:cNvPr id="0" name=""/>
        <dsp:cNvSpPr/>
      </dsp:nvSpPr>
      <dsp:spPr>
        <a:xfrm>
          <a:off x="3853" y="0"/>
          <a:ext cx="7883565" cy="685800"/>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US" sz="2800" b="1" i="0" kern="1200" baseline="0" dirty="0"/>
            <a:t>Section 7 – Applications</a:t>
          </a:r>
          <a:endParaRPr lang="en-US" sz="2800" kern="1200" dirty="0"/>
        </a:p>
      </dsp:txBody>
      <dsp:txXfrm>
        <a:off x="23939" y="20086"/>
        <a:ext cx="7843393" cy="645628"/>
      </dsp:txXfrm>
    </dsp:sp>
  </dsp:spTree>
</dsp:drawing>
</file>

<file path=ppt/diagrams/drawing2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ED0ECC4-1707-4D1F-BA73-1EA2F8E37BB8}">
      <dsp:nvSpPr>
        <dsp:cNvPr id="0" name=""/>
        <dsp:cNvSpPr/>
      </dsp:nvSpPr>
      <dsp:spPr>
        <a:xfrm>
          <a:off x="3853" y="0"/>
          <a:ext cx="7883565" cy="685800"/>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ctr" defTabSz="1289050">
            <a:lnSpc>
              <a:spcPct val="90000"/>
            </a:lnSpc>
            <a:spcBef>
              <a:spcPct val="0"/>
            </a:spcBef>
            <a:spcAft>
              <a:spcPct val="35000"/>
            </a:spcAft>
            <a:buNone/>
          </a:pPr>
          <a:r>
            <a:rPr lang="en-US" sz="2900" b="1" i="0" kern="1200" baseline="0" dirty="0"/>
            <a:t>Section 8 – Web Application Security</a:t>
          </a:r>
          <a:endParaRPr lang="en-US" sz="2900" kern="1200" dirty="0"/>
        </a:p>
      </dsp:txBody>
      <dsp:txXfrm>
        <a:off x="23939" y="20086"/>
        <a:ext cx="7843393" cy="645628"/>
      </dsp:txXfrm>
    </dsp:sp>
  </dsp:spTree>
</dsp:drawing>
</file>

<file path=ppt/diagrams/drawing2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AF16C6B-CBF0-47D3-B220-4C66BDCFB4AA}">
      <dsp:nvSpPr>
        <dsp:cNvPr id="0" name=""/>
        <dsp:cNvSpPr/>
      </dsp:nvSpPr>
      <dsp:spPr>
        <a:xfrm>
          <a:off x="3853" y="0"/>
          <a:ext cx="7883565" cy="685800"/>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ctr" defTabSz="1289050">
            <a:lnSpc>
              <a:spcPct val="90000"/>
            </a:lnSpc>
            <a:spcBef>
              <a:spcPct val="0"/>
            </a:spcBef>
            <a:spcAft>
              <a:spcPct val="35000"/>
            </a:spcAft>
            <a:buNone/>
          </a:pPr>
          <a:r>
            <a:rPr lang="en-US" sz="2900" b="1" i="0" kern="1200" baseline="0" dirty="0"/>
            <a:t>Section 9 – Agreements and Contracts</a:t>
          </a:r>
          <a:endParaRPr lang="en-US" sz="2900" kern="1200" dirty="0"/>
        </a:p>
      </dsp:txBody>
      <dsp:txXfrm>
        <a:off x="23939" y="20086"/>
        <a:ext cx="7843393" cy="645628"/>
      </dsp:txXfrm>
    </dsp:sp>
  </dsp:spTree>
</dsp:drawing>
</file>

<file path=ppt/diagrams/drawing2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81B000B-4129-45DF-8A3D-5C9E34C72B21}">
      <dsp:nvSpPr>
        <dsp:cNvPr id="0" name=""/>
        <dsp:cNvSpPr/>
      </dsp:nvSpPr>
      <dsp:spPr>
        <a:xfrm>
          <a:off x="3853" y="0"/>
          <a:ext cx="7883565" cy="685800"/>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ctr" defTabSz="1289050">
            <a:lnSpc>
              <a:spcPct val="90000"/>
            </a:lnSpc>
            <a:spcBef>
              <a:spcPct val="0"/>
            </a:spcBef>
            <a:spcAft>
              <a:spcPct val="35000"/>
            </a:spcAft>
            <a:buNone/>
          </a:pPr>
          <a:r>
            <a:rPr lang="en-US" sz="2900" b="1" i="0" kern="1200" baseline="0" dirty="0"/>
            <a:t>Section 10 – External Information Systems (1 of 2)</a:t>
          </a:r>
          <a:endParaRPr lang="en-US" sz="2900" kern="1200" dirty="0"/>
        </a:p>
      </dsp:txBody>
      <dsp:txXfrm>
        <a:off x="23939" y="20086"/>
        <a:ext cx="7843393" cy="645628"/>
      </dsp:txXfrm>
    </dsp:sp>
  </dsp:spTree>
</dsp:drawing>
</file>

<file path=ppt/diagrams/drawing2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5C955E3-1855-49F3-B387-970948B07D1B}">
      <dsp:nvSpPr>
        <dsp:cNvPr id="0" name=""/>
        <dsp:cNvSpPr/>
      </dsp:nvSpPr>
      <dsp:spPr>
        <a:xfrm>
          <a:off x="3853" y="0"/>
          <a:ext cx="7883565" cy="685800"/>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ctr" defTabSz="1289050">
            <a:lnSpc>
              <a:spcPct val="90000"/>
            </a:lnSpc>
            <a:spcBef>
              <a:spcPct val="0"/>
            </a:spcBef>
            <a:spcAft>
              <a:spcPct val="35000"/>
            </a:spcAft>
            <a:buNone/>
          </a:pPr>
          <a:r>
            <a:rPr lang="en-US" sz="2900" b="1" i="0" kern="1200" baseline="0" dirty="0"/>
            <a:t>Section 10 – External Information Systems (2 of 2)</a:t>
          </a:r>
          <a:endParaRPr lang="en-US" sz="2900" kern="1200" dirty="0"/>
        </a:p>
      </dsp:txBody>
      <dsp:txXfrm>
        <a:off x="23939" y="20086"/>
        <a:ext cx="7843393" cy="645628"/>
      </dsp:txXfrm>
    </dsp:sp>
  </dsp:spTree>
</dsp:drawing>
</file>

<file path=ppt/diagrams/drawing2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0EEA999-15CA-4DAC-8330-BE7893078E6A}">
      <dsp:nvSpPr>
        <dsp:cNvPr id="0" name=""/>
        <dsp:cNvSpPr/>
      </dsp:nvSpPr>
      <dsp:spPr>
        <a:xfrm>
          <a:off x="7702" y="0"/>
          <a:ext cx="7875866" cy="873432"/>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US" sz="2800" b="1" i="0" kern="1200" baseline="0" dirty="0"/>
            <a:t>Section 11 – Incident Reporting and Security Awareness Training</a:t>
          </a:r>
          <a:endParaRPr lang="en-US" sz="2800" kern="1200" dirty="0"/>
        </a:p>
      </dsp:txBody>
      <dsp:txXfrm>
        <a:off x="33284" y="25582"/>
        <a:ext cx="7824702" cy="822268"/>
      </dsp:txXfrm>
    </dsp:sp>
  </dsp:spTree>
</dsp:drawing>
</file>

<file path=ppt/diagrams/drawing2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5DBB9F7-A494-4721-BA73-5D1CCEC74260}">
      <dsp:nvSpPr>
        <dsp:cNvPr id="0" name=""/>
        <dsp:cNvSpPr/>
      </dsp:nvSpPr>
      <dsp:spPr>
        <a:xfrm>
          <a:off x="3853" y="0"/>
          <a:ext cx="7883565" cy="1258957"/>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US" sz="2800" b="1" i="0" kern="1200" baseline="0" dirty="0"/>
            <a:t>Research Study Staff Signature Section</a:t>
          </a:r>
          <a:endParaRPr lang="en-US" sz="2800" kern="1200" dirty="0"/>
        </a:p>
      </dsp:txBody>
      <dsp:txXfrm>
        <a:off x="40727" y="36874"/>
        <a:ext cx="7809817" cy="1185209"/>
      </dsp:txXfrm>
    </dsp:sp>
  </dsp:spTree>
</dsp:drawing>
</file>

<file path=ppt/diagrams/drawing2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FFD7F65-5BF7-4357-9198-41B215299CDB}">
      <dsp:nvSpPr>
        <dsp:cNvPr id="0" name=""/>
        <dsp:cNvSpPr/>
      </dsp:nvSpPr>
      <dsp:spPr>
        <a:xfrm>
          <a:off x="3853" y="0"/>
          <a:ext cx="7883565" cy="685800"/>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ctr" defTabSz="1289050">
            <a:lnSpc>
              <a:spcPct val="90000"/>
            </a:lnSpc>
            <a:spcBef>
              <a:spcPct val="0"/>
            </a:spcBef>
            <a:spcAft>
              <a:spcPct val="35000"/>
            </a:spcAft>
            <a:buNone/>
          </a:pPr>
          <a:r>
            <a:rPr lang="en-US" sz="2900" b="1" i="0" kern="1200" baseline="0" dirty="0"/>
            <a:t>Amendment to Research Study (1 of 2)</a:t>
          </a:r>
          <a:endParaRPr lang="en-US" sz="2900" kern="1200" dirty="0"/>
        </a:p>
      </dsp:txBody>
      <dsp:txXfrm>
        <a:off x="23939" y="20086"/>
        <a:ext cx="7843393" cy="645628"/>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90E60CA-7576-486C-A071-322D22D6043B}">
      <dsp:nvSpPr>
        <dsp:cNvPr id="0" name=""/>
        <dsp:cNvSpPr/>
      </dsp:nvSpPr>
      <dsp:spPr>
        <a:xfrm>
          <a:off x="3853" y="0"/>
          <a:ext cx="7883565" cy="685800"/>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b="1" i="0" kern="1200" baseline="0" dirty="0"/>
            <a:t>Enterprise Research Data Security Plan Development (2 of 2)</a:t>
          </a:r>
          <a:endParaRPr lang="en-US" sz="2400" kern="1200" dirty="0"/>
        </a:p>
      </dsp:txBody>
      <dsp:txXfrm>
        <a:off x="23939" y="20086"/>
        <a:ext cx="7843393" cy="645628"/>
      </dsp:txXfrm>
    </dsp:sp>
  </dsp:spTree>
</dsp:drawing>
</file>

<file path=ppt/diagrams/drawing3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8227FFB-AFC7-4145-B342-2A6390B9256E}">
      <dsp:nvSpPr>
        <dsp:cNvPr id="0" name=""/>
        <dsp:cNvSpPr/>
      </dsp:nvSpPr>
      <dsp:spPr>
        <a:xfrm>
          <a:off x="3853" y="0"/>
          <a:ext cx="7883565" cy="685800"/>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ctr" defTabSz="1289050">
            <a:lnSpc>
              <a:spcPct val="90000"/>
            </a:lnSpc>
            <a:spcBef>
              <a:spcPct val="0"/>
            </a:spcBef>
            <a:spcAft>
              <a:spcPct val="35000"/>
            </a:spcAft>
            <a:buNone/>
          </a:pPr>
          <a:r>
            <a:rPr lang="en-US" sz="2900" b="1" i="0" kern="1200" baseline="0" dirty="0"/>
            <a:t>Amendment to Research Study (2 of 2)</a:t>
          </a:r>
          <a:endParaRPr lang="en-US" sz="2900" kern="1200" dirty="0"/>
        </a:p>
      </dsp:txBody>
      <dsp:txXfrm>
        <a:off x="23939" y="20086"/>
        <a:ext cx="7843393" cy="645628"/>
      </dsp:txXfrm>
    </dsp:sp>
  </dsp:spTree>
</dsp:drawing>
</file>

<file path=ppt/diagrams/drawing3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8227FFB-AFC7-4145-B342-2A6390B9256E}">
      <dsp:nvSpPr>
        <dsp:cNvPr id="0" name=""/>
        <dsp:cNvSpPr/>
      </dsp:nvSpPr>
      <dsp:spPr>
        <a:xfrm>
          <a:off x="3853" y="0"/>
          <a:ext cx="7883565" cy="685800"/>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ctr" defTabSz="1289050">
            <a:lnSpc>
              <a:spcPct val="90000"/>
            </a:lnSpc>
            <a:spcBef>
              <a:spcPct val="0"/>
            </a:spcBef>
            <a:spcAft>
              <a:spcPct val="35000"/>
            </a:spcAft>
            <a:buNone/>
          </a:pPr>
          <a:r>
            <a:rPr lang="en-US" sz="2900" b="1" i="0" kern="1200" baseline="0" dirty="0"/>
            <a:t>Amendment to Research Study (2 of 2)</a:t>
          </a:r>
          <a:endParaRPr lang="en-US" sz="2900" kern="1200" dirty="0"/>
        </a:p>
      </dsp:txBody>
      <dsp:txXfrm>
        <a:off x="23939" y="20086"/>
        <a:ext cx="7843393" cy="645628"/>
      </dsp:txXfrm>
    </dsp:sp>
  </dsp:spTree>
</dsp:drawing>
</file>

<file path=ppt/diagrams/drawing3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8227FFB-AFC7-4145-B342-2A6390B9256E}">
      <dsp:nvSpPr>
        <dsp:cNvPr id="0" name=""/>
        <dsp:cNvSpPr/>
      </dsp:nvSpPr>
      <dsp:spPr>
        <a:xfrm>
          <a:off x="3853" y="0"/>
          <a:ext cx="7883565" cy="685800"/>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ctr" defTabSz="1289050">
            <a:lnSpc>
              <a:spcPct val="90000"/>
            </a:lnSpc>
            <a:spcBef>
              <a:spcPct val="0"/>
            </a:spcBef>
            <a:spcAft>
              <a:spcPct val="35000"/>
            </a:spcAft>
            <a:buNone/>
          </a:pPr>
          <a:r>
            <a:rPr lang="en-US" sz="2900" b="1" i="0" kern="1200" baseline="0" dirty="0"/>
            <a:t>Amendment to Research Study (2 of 2)</a:t>
          </a:r>
          <a:endParaRPr lang="en-US" sz="2900" kern="1200" dirty="0"/>
        </a:p>
      </dsp:txBody>
      <dsp:txXfrm>
        <a:off x="23939" y="20086"/>
        <a:ext cx="7843393" cy="645628"/>
      </dsp:txXfrm>
    </dsp:sp>
  </dsp:spTree>
</dsp:drawing>
</file>

<file path=ppt/diagrams/drawing3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8227FFB-AFC7-4145-B342-2A6390B9256E}">
      <dsp:nvSpPr>
        <dsp:cNvPr id="0" name=""/>
        <dsp:cNvSpPr/>
      </dsp:nvSpPr>
      <dsp:spPr>
        <a:xfrm>
          <a:off x="3853" y="0"/>
          <a:ext cx="7883565" cy="685800"/>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ctr" defTabSz="1289050">
            <a:lnSpc>
              <a:spcPct val="90000"/>
            </a:lnSpc>
            <a:spcBef>
              <a:spcPct val="0"/>
            </a:spcBef>
            <a:spcAft>
              <a:spcPct val="35000"/>
            </a:spcAft>
            <a:buNone/>
          </a:pPr>
          <a:r>
            <a:rPr lang="en-US" sz="2900" b="1" i="0" kern="1200" baseline="0" dirty="0"/>
            <a:t>Conclusion</a:t>
          </a:r>
          <a:endParaRPr lang="en-US" sz="2900" kern="1200" dirty="0"/>
        </a:p>
      </dsp:txBody>
      <dsp:txXfrm>
        <a:off x="23939" y="20086"/>
        <a:ext cx="7843393" cy="645628"/>
      </dsp:txXfrm>
    </dsp:sp>
  </dsp:spTree>
</dsp:drawing>
</file>

<file path=ppt/diagrams/drawing3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9E29629-8F2C-4665-B7AD-1E26CCAF4211}">
      <dsp:nvSpPr>
        <dsp:cNvPr id="0" name=""/>
        <dsp:cNvSpPr/>
      </dsp:nvSpPr>
      <dsp:spPr>
        <a:xfrm>
          <a:off x="0" y="0"/>
          <a:ext cx="7883565" cy="685800"/>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ctr" defTabSz="1289050">
            <a:lnSpc>
              <a:spcPct val="90000"/>
            </a:lnSpc>
            <a:spcBef>
              <a:spcPct val="0"/>
            </a:spcBef>
            <a:spcAft>
              <a:spcPct val="35000"/>
            </a:spcAft>
            <a:buNone/>
          </a:pPr>
          <a:r>
            <a:rPr lang="en-US" sz="2900" kern="1200" dirty="0"/>
            <a:t>Contact Information</a:t>
          </a:r>
        </a:p>
      </dsp:txBody>
      <dsp:txXfrm>
        <a:off x="20086" y="20086"/>
        <a:ext cx="7843393" cy="645628"/>
      </dsp:txXfrm>
    </dsp:sp>
  </dsp:spTree>
</dsp:drawing>
</file>

<file path=ppt/diagrams/drawing3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8227FFB-AFC7-4145-B342-2A6390B9256E}">
      <dsp:nvSpPr>
        <dsp:cNvPr id="0" name=""/>
        <dsp:cNvSpPr/>
      </dsp:nvSpPr>
      <dsp:spPr>
        <a:xfrm>
          <a:off x="3853" y="0"/>
          <a:ext cx="7883565" cy="685800"/>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ctr" defTabSz="1289050">
            <a:lnSpc>
              <a:spcPct val="90000"/>
            </a:lnSpc>
            <a:spcBef>
              <a:spcPct val="0"/>
            </a:spcBef>
            <a:spcAft>
              <a:spcPct val="35000"/>
            </a:spcAft>
            <a:buNone/>
          </a:pPr>
          <a:r>
            <a:rPr lang="en-US" sz="2900" b="1" i="0" kern="1200" baseline="0" dirty="0"/>
            <a:t>Questions?</a:t>
          </a:r>
          <a:endParaRPr lang="en-US" sz="2900" kern="1200" dirty="0"/>
        </a:p>
      </dsp:txBody>
      <dsp:txXfrm>
        <a:off x="23939" y="20086"/>
        <a:ext cx="7843393" cy="645628"/>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CC4C645-5A27-453D-A669-E535DBE1C4DD}">
      <dsp:nvSpPr>
        <dsp:cNvPr id="0" name=""/>
        <dsp:cNvSpPr/>
      </dsp:nvSpPr>
      <dsp:spPr>
        <a:xfrm>
          <a:off x="0" y="161"/>
          <a:ext cx="7891270" cy="685477"/>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b="1" i="0" kern="1200" baseline="0" dirty="0"/>
            <a:t>Enterprise Research Data Security Plan (ERDSP) Overview (1 of 3)</a:t>
          </a:r>
          <a:endParaRPr lang="en-US" sz="2200" kern="1200" dirty="0"/>
        </a:p>
      </dsp:txBody>
      <dsp:txXfrm>
        <a:off x="0" y="161"/>
        <a:ext cx="7891270" cy="685477"/>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CC4C645-5A27-453D-A669-E535DBE1C4DD}">
      <dsp:nvSpPr>
        <dsp:cNvPr id="0" name=""/>
        <dsp:cNvSpPr/>
      </dsp:nvSpPr>
      <dsp:spPr>
        <a:xfrm>
          <a:off x="0" y="161"/>
          <a:ext cx="7891270" cy="685477"/>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b="1" i="0" kern="1200" baseline="0" dirty="0"/>
            <a:t>Enterprise Research Data Security Plan (ERDSP) Overview (2 of 3)</a:t>
          </a:r>
          <a:endParaRPr lang="en-US" sz="2200" kern="1200" dirty="0"/>
        </a:p>
      </dsp:txBody>
      <dsp:txXfrm>
        <a:off x="0" y="161"/>
        <a:ext cx="7891270" cy="685477"/>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40059ED-BB9B-4E78-B85C-53F52D03DCF6}">
      <dsp:nvSpPr>
        <dsp:cNvPr id="0" name=""/>
        <dsp:cNvSpPr/>
      </dsp:nvSpPr>
      <dsp:spPr>
        <a:xfrm>
          <a:off x="3853" y="0"/>
          <a:ext cx="7883565" cy="685800"/>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b="1" i="0" kern="1200" baseline="0" dirty="0"/>
            <a:t>Enterprise Research Data Security Plan (ERDSP) Overview (3 of 3)</a:t>
          </a:r>
          <a:endParaRPr lang="en-US" sz="2200" kern="1200" dirty="0"/>
        </a:p>
      </dsp:txBody>
      <dsp:txXfrm>
        <a:off x="23939" y="20086"/>
        <a:ext cx="7843393" cy="645628"/>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9274398-8253-4C9F-89E1-10CD313BC6A3}">
      <dsp:nvSpPr>
        <dsp:cNvPr id="0" name=""/>
        <dsp:cNvSpPr/>
      </dsp:nvSpPr>
      <dsp:spPr>
        <a:xfrm>
          <a:off x="4333" y="0"/>
          <a:ext cx="8866884" cy="722574"/>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118110" rIns="118110" bIns="118110" numCol="1" spcCol="1270" anchor="ctr" anchorCtr="0">
          <a:noAutofit/>
        </a:bodyPr>
        <a:lstStyle/>
        <a:p>
          <a:pPr marL="0" lvl="0" indent="0" algn="ctr" defTabSz="1377950">
            <a:lnSpc>
              <a:spcPct val="90000"/>
            </a:lnSpc>
            <a:spcBef>
              <a:spcPct val="0"/>
            </a:spcBef>
            <a:spcAft>
              <a:spcPct val="35000"/>
            </a:spcAft>
            <a:buNone/>
          </a:pPr>
          <a:r>
            <a:rPr lang="en-US" sz="3100" b="1" i="0" kern="1200" baseline="0" dirty="0"/>
            <a:t>Key Personnel Responsibilities</a:t>
          </a:r>
          <a:endParaRPr lang="en-US" sz="3100" kern="1200" dirty="0"/>
        </a:p>
      </dsp:txBody>
      <dsp:txXfrm>
        <a:off x="25496" y="21163"/>
        <a:ext cx="8824558" cy="680248"/>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275374A-CAA5-4F0B-9444-A438661A540A}">
      <dsp:nvSpPr>
        <dsp:cNvPr id="0" name=""/>
        <dsp:cNvSpPr/>
      </dsp:nvSpPr>
      <dsp:spPr>
        <a:xfrm>
          <a:off x="4044" y="0"/>
          <a:ext cx="8275588" cy="685800"/>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ctr" defTabSz="1289050">
            <a:lnSpc>
              <a:spcPct val="90000"/>
            </a:lnSpc>
            <a:spcBef>
              <a:spcPct val="0"/>
            </a:spcBef>
            <a:spcAft>
              <a:spcPct val="35000"/>
            </a:spcAft>
            <a:buNone/>
          </a:pPr>
          <a:r>
            <a:rPr lang="en-US" sz="2900" b="1" i="0" kern="1200" baseline="0" dirty="0"/>
            <a:t>Completing the ERDSP </a:t>
          </a:r>
          <a:endParaRPr lang="en-US" sz="2900" kern="1200" dirty="0"/>
        </a:p>
      </dsp:txBody>
      <dsp:txXfrm>
        <a:off x="24130" y="20086"/>
        <a:ext cx="8235416" cy="645628"/>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619568A-73E8-4CE1-BB7E-272DEB8EE60E}">
      <dsp:nvSpPr>
        <dsp:cNvPr id="0" name=""/>
        <dsp:cNvSpPr/>
      </dsp:nvSpPr>
      <dsp:spPr>
        <a:xfrm>
          <a:off x="4044" y="0"/>
          <a:ext cx="8275588" cy="685800"/>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ctr" defTabSz="1289050">
            <a:lnSpc>
              <a:spcPct val="90000"/>
            </a:lnSpc>
            <a:spcBef>
              <a:spcPct val="0"/>
            </a:spcBef>
            <a:spcAft>
              <a:spcPct val="35000"/>
            </a:spcAft>
            <a:buNone/>
          </a:pPr>
          <a:r>
            <a:rPr lang="en-US" sz="2900" b="1" i="0" kern="1200" baseline="0" dirty="0"/>
            <a:t>Completing the ERDSP </a:t>
          </a:r>
          <a:endParaRPr lang="en-US" sz="2900" kern="1200" dirty="0"/>
        </a:p>
      </dsp:txBody>
      <dsp:txXfrm>
        <a:off x="24130" y="20086"/>
        <a:ext cx="8235416" cy="645628"/>
      </dsp:txXfrm>
    </dsp:sp>
  </dsp:spTree>
</dsp:drawing>
</file>

<file path=ppt/diagrams/layout1.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11.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12.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13.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14.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15.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16.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17.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18.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19.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20.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21.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22.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23.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24.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25.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26.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27.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28.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29.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30.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31.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32.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33.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34.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35.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1E4EA599-9803-B04C-B3FB-2B0E7F023161}" type="datetimeFigureOut">
              <a:rPr lang="en-US" smtClean="0"/>
              <a:t>3/25/2020</a:t>
            </a:fld>
            <a:endParaRPr lang="en-US" dirty="0"/>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C71DA192-9301-2E4C-82C0-B2B1A3F60873}" type="slidenum">
              <a:rPr lang="en-US" smtClean="0"/>
              <a:t>‹#›</a:t>
            </a:fld>
            <a:endParaRPr lang="en-US" dirty="0"/>
          </a:p>
        </p:txBody>
      </p:sp>
    </p:spTree>
    <p:extLst>
      <p:ext uri="{BB962C8B-B14F-4D97-AF65-F5344CB8AC3E}">
        <p14:creationId xmlns:p14="http://schemas.microsoft.com/office/powerpoint/2010/main" val="166251925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5DFAF83-101F-2B48-87AB-16089F66384F}" type="datetimeFigureOut">
              <a:rPr lang="en-US" smtClean="0"/>
              <a:t>3/25/2020</a:t>
            </a:fld>
            <a:endParaRPr lang="en-US" dirty="0"/>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B31FA43-6C0E-6047-B106-ADAB81A86D51}" type="slidenum">
              <a:rPr lang="en-US" smtClean="0"/>
              <a:t>‹#›</a:t>
            </a:fld>
            <a:endParaRPr lang="en-US" dirty="0"/>
          </a:p>
        </p:txBody>
      </p:sp>
    </p:spTree>
    <p:extLst>
      <p:ext uri="{BB962C8B-B14F-4D97-AF65-F5344CB8AC3E}">
        <p14:creationId xmlns:p14="http://schemas.microsoft.com/office/powerpoint/2010/main" val="5117420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B31FA43-6C0E-6047-B106-ADAB81A86D51}" type="slidenum">
              <a:rPr lang="en-US" smtClean="0"/>
              <a:t>1</a:t>
            </a:fld>
            <a:endParaRPr lang="en-US" dirty="0"/>
          </a:p>
        </p:txBody>
      </p:sp>
    </p:spTree>
    <p:extLst>
      <p:ext uri="{BB962C8B-B14F-4D97-AF65-F5344CB8AC3E}">
        <p14:creationId xmlns:p14="http://schemas.microsoft.com/office/powerpoint/2010/main" val="426233365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B31FA43-6C0E-6047-B106-ADAB81A86D5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2901543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B31FA43-6C0E-6047-B106-ADAB81A86D5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0459260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B31FA43-6C0E-6047-B106-ADAB81A86D5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8808670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B31FA43-6C0E-6047-B106-ADAB81A86D5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8048470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B31FA43-6C0E-6047-B106-ADAB81A86D5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5855602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B31FA43-6C0E-6047-B106-ADAB81A86D5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8595114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B31FA43-6C0E-6047-B106-ADAB81A86D5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6890018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B31FA43-6C0E-6047-B106-ADAB81A86D5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7124402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B31FA43-6C0E-6047-B106-ADAB81A86D5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1803309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B31FA43-6C0E-6047-B106-ADAB81A86D5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28482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B31FA43-6C0E-6047-B106-ADAB81A86D5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6730087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B31FA43-6C0E-6047-B106-ADAB81A86D5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0846703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B31FA43-6C0E-6047-B106-ADAB81A86D5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27</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4998595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B31FA43-6C0E-6047-B106-ADAB81A86D5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28</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3861265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B31FA43-6C0E-6047-B106-ADAB81A86D5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29</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4006766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B31FA43-6C0E-6047-B106-ADAB81A86D5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30</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5055011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B31FA43-6C0E-6047-B106-ADAB81A86D5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31</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0511065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B31FA43-6C0E-6047-B106-ADAB81A86D5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32</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5178171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B31FA43-6C0E-6047-B106-ADAB81A86D5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33</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3575044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B31FA43-6C0E-6047-B106-ADAB81A86D5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34</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9040014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B31FA43-6C0E-6047-B106-ADAB81A86D5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36</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9118041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B31FA43-6C0E-6047-B106-ADAB81A86D5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511412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B31FA43-6C0E-6047-B106-ADAB81A86D5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2396225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B31FA43-6C0E-6047-B106-ADAB81A86D5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1605353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B31FA43-6C0E-6047-B106-ADAB81A86D5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3441074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B31FA43-6C0E-6047-B106-ADAB81A86D5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8858110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B31FA43-6C0E-6047-B106-ADAB81A86D5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7582967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B31FA43-6C0E-6047-B106-ADAB81A86D5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8728731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Presentation Title">
    <p:spTree>
      <p:nvGrpSpPr>
        <p:cNvPr id="1" name=""/>
        <p:cNvGrpSpPr/>
        <p:nvPr/>
      </p:nvGrpSpPr>
      <p:grpSpPr>
        <a:xfrm>
          <a:off x="0" y="0"/>
          <a:ext cx="0" cy="0"/>
          <a:chOff x="0" y="0"/>
          <a:chExt cx="0" cy="0"/>
        </a:xfrm>
      </p:grpSpPr>
      <p:pic>
        <p:nvPicPr>
          <p:cNvPr id="3" name="Background" descr="&quot;&quot;"/>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0" y="0"/>
            <a:ext cx="9144000" cy="6858000"/>
          </a:xfrm>
          <a:prstGeom prst="rect">
            <a:avLst/>
          </a:prstGeom>
        </p:spPr>
      </p:pic>
      <p:pic>
        <p:nvPicPr>
          <p:cNvPr id="10" name="VA Logo" descr="U.S. Department of Veterans Affairs, Office of Information and Technology seal."/>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5284083" y="5535883"/>
            <a:ext cx="3370217" cy="786384"/>
          </a:xfrm>
          <a:prstGeom prst="rect">
            <a:avLst/>
          </a:prstGeom>
        </p:spPr>
      </p:pic>
      <p:sp>
        <p:nvSpPr>
          <p:cNvPr id="16" name="Presentation Title"/>
          <p:cNvSpPr>
            <a:spLocks noGrp="1"/>
          </p:cNvSpPr>
          <p:nvPr>
            <p:ph type="title" hasCustomPrompt="1"/>
          </p:nvPr>
        </p:nvSpPr>
        <p:spPr>
          <a:xfrm>
            <a:off x="3291841" y="1942495"/>
            <a:ext cx="4355045" cy="858806"/>
          </a:xfrm>
        </p:spPr>
        <p:txBody>
          <a:bodyPr anchor="t">
            <a:noAutofit/>
          </a:bodyPr>
          <a:lstStyle>
            <a:lvl1pPr>
              <a:defRPr sz="3000" cap="all" baseline="0">
                <a:solidFill>
                  <a:srgbClr val="175594"/>
                </a:solidFill>
              </a:defRPr>
            </a:lvl1pPr>
          </a:lstStyle>
          <a:p>
            <a:r>
              <a:rPr lang="en-US" dirty="0"/>
              <a:t>Presentation Title</a:t>
            </a:r>
          </a:p>
        </p:txBody>
      </p:sp>
      <p:sp>
        <p:nvSpPr>
          <p:cNvPr id="7" name="Name of Presenter"/>
          <p:cNvSpPr>
            <a:spLocks noGrp="1"/>
          </p:cNvSpPr>
          <p:nvPr>
            <p:ph type="body" sz="quarter" idx="10" hasCustomPrompt="1"/>
          </p:nvPr>
        </p:nvSpPr>
        <p:spPr>
          <a:xfrm>
            <a:off x="3292476" y="2842370"/>
            <a:ext cx="4354513" cy="374904"/>
          </a:xfrm>
        </p:spPr>
        <p:txBody>
          <a:bodyPr>
            <a:noAutofit/>
          </a:bodyPr>
          <a:lstStyle>
            <a:lvl1pPr marL="0" indent="0">
              <a:buNone/>
              <a:defRPr sz="2200" b="1"/>
            </a:lvl1pPr>
            <a:lvl2pPr marL="457200" indent="0">
              <a:buNone/>
              <a:defRPr/>
            </a:lvl2pPr>
            <a:lvl3pPr marL="914400" indent="0">
              <a:buNone/>
              <a:defRPr/>
            </a:lvl3pPr>
            <a:lvl4pPr marL="1371600" indent="0">
              <a:buNone/>
              <a:defRPr/>
            </a:lvl4pPr>
            <a:lvl5pPr marL="1828800" indent="0">
              <a:buNone/>
              <a:defRPr/>
            </a:lvl5pPr>
          </a:lstStyle>
          <a:p>
            <a:pPr lvl="0"/>
            <a:r>
              <a:rPr lang="en-US" dirty="0"/>
              <a:t>Name of Presenter</a:t>
            </a:r>
          </a:p>
        </p:txBody>
      </p:sp>
      <p:sp>
        <p:nvSpPr>
          <p:cNvPr id="18" name="Title of Presenter"/>
          <p:cNvSpPr>
            <a:spLocks noGrp="1"/>
          </p:cNvSpPr>
          <p:nvPr>
            <p:ph type="body" sz="quarter" idx="11" hasCustomPrompt="1"/>
          </p:nvPr>
        </p:nvSpPr>
        <p:spPr>
          <a:xfrm>
            <a:off x="3292475" y="3266110"/>
            <a:ext cx="2386584" cy="393192"/>
          </a:xfrm>
        </p:spPr>
        <p:txBody>
          <a:bodyPr>
            <a:noAutofit/>
          </a:bodyPr>
          <a:lstStyle>
            <a:lvl1pPr marL="0" indent="0">
              <a:buNone/>
              <a:defRPr lang="en-US" sz="2200" i="1" kern="1200" baseline="0" dirty="0">
                <a:solidFill>
                  <a:srgbClr val="1F1F1F"/>
                </a:solidFill>
                <a:latin typeface="+mn-lt"/>
                <a:ea typeface="+mn-ea"/>
                <a:cs typeface="+mn-cs"/>
              </a:defRPr>
            </a:lvl1pPr>
            <a:lvl2pPr marL="457200" indent="0">
              <a:buNone/>
              <a:defRPr/>
            </a:lvl2pPr>
            <a:lvl3pPr marL="914400" indent="0">
              <a:buNone/>
              <a:defRPr/>
            </a:lvl3pPr>
            <a:lvl4pPr marL="1371600" indent="0">
              <a:buNone/>
              <a:defRPr/>
            </a:lvl4pPr>
            <a:lvl5pPr marL="1828800" indent="0">
              <a:buNone/>
              <a:defRPr/>
            </a:lvl5pPr>
          </a:lstStyle>
          <a:p>
            <a:pPr marL="0" lvl="0" indent="0" algn="l" defTabSz="914400" rtl="0" eaLnBrk="1" latinLnBrk="0" hangingPunct="1">
              <a:lnSpc>
                <a:spcPct val="90000"/>
              </a:lnSpc>
              <a:spcBef>
                <a:spcPts val="1000"/>
              </a:spcBef>
              <a:buFont typeface="Arial" panose="020B0604020202020204" pitchFamily="34" charset="0"/>
              <a:buNone/>
            </a:pPr>
            <a:r>
              <a:rPr lang="en-US" dirty="0"/>
              <a:t>Title of Presenter</a:t>
            </a:r>
          </a:p>
        </p:txBody>
      </p:sp>
      <p:sp>
        <p:nvSpPr>
          <p:cNvPr id="22" name="Presenter's Organization"/>
          <p:cNvSpPr>
            <a:spLocks noGrp="1"/>
          </p:cNvSpPr>
          <p:nvPr>
            <p:ph type="body" sz="quarter" idx="12" hasCustomPrompt="1"/>
          </p:nvPr>
        </p:nvSpPr>
        <p:spPr>
          <a:xfrm>
            <a:off x="3292476" y="3726315"/>
            <a:ext cx="4354513" cy="439738"/>
          </a:xfrm>
        </p:spPr>
        <p:txBody>
          <a:bodyPr>
            <a:noAutofit/>
          </a:bodyPr>
          <a:lstStyle>
            <a:lvl1pPr marL="0" indent="0">
              <a:buNone/>
              <a:defRPr lang="en-US" sz="2200" kern="1200" baseline="0" dirty="0">
                <a:solidFill>
                  <a:srgbClr val="1F1F1F"/>
                </a:solidFill>
                <a:latin typeface="+mn-lt"/>
                <a:ea typeface="+mn-ea"/>
                <a:cs typeface="+mn-cs"/>
              </a:defRPr>
            </a:lvl1pPr>
            <a:lvl2pPr marL="457200" indent="0">
              <a:buNone/>
              <a:defRPr/>
            </a:lvl2pPr>
            <a:lvl3pPr marL="914400" indent="0">
              <a:buNone/>
              <a:defRPr/>
            </a:lvl3pPr>
            <a:lvl4pPr marL="1371600" indent="0">
              <a:buNone/>
              <a:defRPr/>
            </a:lvl4pPr>
            <a:lvl5pPr marL="1828800" indent="0">
              <a:buNone/>
              <a:defRPr/>
            </a:lvl5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Presenter’s Organization</a:t>
            </a:r>
          </a:p>
        </p:txBody>
      </p:sp>
      <p:sp>
        <p:nvSpPr>
          <p:cNvPr id="27" name="Audience Name"/>
          <p:cNvSpPr>
            <a:spLocks noGrp="1"/>
          </p:cNvSpPr>
          <p:nvPr>
            <p:ph type="body" sz="quarter" idx="13" hasCustomPrompt="1"/>
          </p:nvPr>
        </p:nvSpPr>
        <p:spPr>
          <a:xfrm>
            <a:off x="3292475" y="4287713"/>
            <a:ext cx="2980944" cy="246888"/>
          </a:xfrm>
        </p:spPr>
        <p:txBody>
          <a:bodyPr>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lang="en-US" sz="1600" kern="1200" baseline="0" dirty="0" smtClean="0">
                <a:solidFill>
                  <a:srgbClr val="175594"/>
                </a:solidFill>
                <a:latin typeface="+mn-lt"/>
                <a:ea typeface="+mn-ea"/>
                <a:cs typeface="+mn-cs"/>
              </a:defRPr>
            </a:lvl1pPr>
            <a:lvl2pPr marL="457200" indent="0">
              <a:buNone/>
              <a:defRPr/>
            </a:lvl2pPr>
            <a:lvl3pPr marL="914400" indent="0">
              <a:buNone/>
              <a:defRPr/>
            </a:lvl3pPr>
            <a:lvl4pPr marL="1371600" indent="0">
              <a:buNone/>
              <a:defRPr/>
            </a:lvl4pPr>
            <a:lvl5pPr marL="1828800" indent="0">
              <a:buNone/>
              <a:defRPr/>
            </a:lvl5pPr>
          </a:lstStyle>
          <a:p>
            <a:pPr marL="0" lvl="0" indent="0" algn="l" defTabSz="914400" rtl="0" eaLnBrk="1" latinLnBrk="0" hangingPunct="1">
              <a:lnSpc>
                <a:spcPct val="90000"/>
              </a:lnSpc>
              <a:spcBef>
                <a:spcPts val="1000"/>
              </a:spcBef>
              <a:buFont typeface="Arial" panose="020B0604020202020204" pitchFamily="34" charset="0"/>
              <a:buNone/>
            </a:pPr>
            <a:r>
              <a:rPr lang="en-US" dirty="0"/>
              <a:t>Audience Name</a:t>
            </a:r>
          </a:p>
        </p:txBody>
      </p:sp>
      <p:sp>
        <p:nvSpPr>
          <p:cNvPr id="29" name="Month Day, YYYY"/>
          <p:cNvSpPr>
            <a:spLocks noGrp="1"/>
          </p:cNvSpPr>
          <p:nvPr>
            <p:ph type="body" sz="quarter" idx="14" hasCustomPrompt="1"/>
          </p:nvPr>
        </p:nvSpPr>
        <p:spPr>
          <a:xfrm>
            <a:off x="3292475" y="4572313"/>
            <a:ext cx="2989263" cy="265176"/>
          </a:xfrm>
        </p:spPr>
        <p:txBody>
          <a:bodyPr>
            <a:noAutofit/>
          </a:bodyPr>
          <a:lstStyle>
            <a:lvl1pPr marL="0" indent="0">
              <a:buNone/>
              <a:defRPr lang="en-US" sz="1600" kern="1200" baseline="0" dirty="0" smtClean="0">
                <a:solidFill>
                  <a:srgbClr val="175594"/>
                </a:solidFill>
                <a:latin typeface="+mn-lt"/>
                <a:ea typeface="+mn-ea"/>
                <a:cs typeface="+mn-cs"/>
              </a:defRPr>
            </a:lvl1pPr>
            <a:lvl2pPr marL="457200" indent="0">
              <a:buNone/>
              <a:defRPr/>
            </a:lvl2pPr>
            <a:lvl3pPr marL="914400" indent="0">
              <a:buNone/>
              <a:defRPr/>
            </a:lvl3pPr>
            <a:lvl4pPr marL="1371600" indent="0">
              <a:buNone/>
              <a:defRPr/>
            </a:lvl4pPr>
            <a:lvl5pPr marL="1828800" indent="0">
              <a:buNone/>
              <a:defRPr/>
            </a:lvl5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pPr>
            <a:r>
              <a:rPr lang="en-US" dirty="0"/>
              <a:t>Month Day, YYYY</a:t>
            </a:r>
          </a:p>
        </p:txBody>
      </p:sp>
      <p:pic>
        <p:nvPicPr>
          <p:cNvPr id="4" name="Picture 3">
            <a:extLst>
              <a:ext uri="{FF2B5EF4-FFF2-40B4-BE49-F238E27FC236}">
                <a16:creationId xmlns:a16="http://schemas.microsoft.com/office/drawing/2014/main" id="{D79D77CF-6358-4A64-A078-AA79D26AF497}"/>
              </a:ext>
            </a:extLst>
          </p:cNvPr>
          <p:cNvPicPr>
            <a:picLocks noChangeAspect="1"/>
          </p:cNvPicPr>
          <p:nvPr userDrawn="1"/>
        </p:nvPicPr>
        <p:blipFill>
          <a:blip r:embed="rId4"/>
          <a:stretch>
            <a:fillRect/>
          </a:stretch>
        </p:blipFill>
        <p:spPr>
          <a:xfrm>
            <a:off x="4457129" y="5589777"/>
            <a:ext cx="674508" cy="678596"/>
          </a:xfrm>
          <a:prstGeom prst="rect">
            <a:avLst/>
          </a:prstGeom>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pic>
        <p:nvPicPr>
          <p:cNvPr id="8" name="Background" descr="&quot;&quot;"/>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1" y="2"/>
            <a:ext cx="3222783" cy="3134303"/>
          </a:xfrm>
          <a:prstGeom prst="rect">
            <a:avLst/>
          </a:prstGeom>
        </p:spPr>
      </p:pic>
      <p:sp>
        <p:nvSpPr>
          <p:cNvPr id="2" name="Slide Title"/>
          <p:cNvSpPr>
            <a:spLocks noGrp="1"/>
          </p:cNvSpPr>
          <p:nvPr>
            <p:ph type="title" hasCustomPrompt="1"/>
          </p:nvPr>
        </p:nvSpPr>
        <p:spPr>
          <a:xfrm>
            <a:off x="630935" y="378460"/>
            <a:ext cx="7891272" cy="685800"/>
          </a:xfrm>
        </p:spPr>
        <p:txBody>
          <a:bodyPr>
            <a:noAutofit/>
          </a:bodyPr>
          <a:lstStyle>
            <a:lvl1pPr>
              <a:defRPr baseline="0">
                <a:solidFill>
                  <a:srgbClr val="1F1F1F"/>
                </a:solidFill>
              </a:defRPr>
            </a:lvl1pPr>
          </a:lstStyle>
          <a:p>
            <a:r>
              <a:rPr lang="en-US" dirty="0"/>
              <a:t>Insert Title, 28pt Calibri Bold (Color: RGB 33, 33, 33)</a:t>
            </a:r>
          </a:p>
        </p:txBody>
      </p:sp>
      <p:sp>
        <p:nvSpPr>
          <p:cNvPr id="3" name="Content Placeholder"/>
          <p:cNvSpPr>
            <a:spLocks noGrp="1"/>
          </p:cNvSpPr>
          <p:nvPr>
            <p:ph idx="1" hasCustomPrompt="1"/>
          </p:nvPr>
        </p:nvSpPr>
        <p:spPr>
          <a:xfrm>
            <a:off x="630936" y="1417320"/>
            <a:ext cx="7891271" cy="4489704"/>
          </a:xfrm>
        </p:spPr>
        <p:txBody>
          <a:bodyPr>
            <a:noAutofit/>
          </a:bodyPr>
          <a:lstStyle>
            <a:lvl1pPr>
              <a:defRPr baseline="0">
                <a:solidFill>
                  <a:srgbClr val="1F1F1F"/>
                </a:solidFill>
              </a:defRPr>
            </a:lvl1pPr>
            <a:lvl2pPr>
              <a:defRPr>
                <a:solidFill>
                  <a:srgbClr val="1F1F1F"/>
                </a:solidFill>
              </a:defRPr>
            </a:lvl2pPr>
            <a:lvl3pPr>
              <a:defRPr>
                <a:solidFill>
                  <a:srgbClr val="1F1F1F"/>
                </a:solidFill>
              </a:defRPr>
            </a:lvl3pPr>
            <a:lvl4pPr>
              <a:defRPr>
                <a:solidFill>
                  <a:srgbClr val="1F1F1F"/>
                </a:solidFill>
              </a:defRPr>
            </a:lvl4pPr>
          </a:lstStyle>
          <a:p>
            <a:pPr lvl="0"/>
            <a:r>
              <a:rPr lang="en-US" dirty="0"/>
              <a:t>Body Text no smaller than 18pt font, Calibri Regular</a:t>
            </a:r>
          </a:p>
          <a:p>
            <a:pPr lvl="1"/>
            <a:r>
              <a:rPr lang="en-US" dirty="0"/>
              <a:t>Second level</a:t>
            </a:r>
          </a:p>
          <a:p>
            <a:pPr lvl="2"/>
            <a:r>
              <a:rPr lang="en-US" dirty="0"/>
              <a:t>Third level</a:t>
            </a:r>
          </a:p>
          <a:p>
            <a:pPr lvl="3"/>
            <a:r>
              <a:rPr lang="en-US" dirty="0"/>
              <a:t>Fourth level</a:t>
            </a:r>
          </a:p>
        </p:txBody>
      </p:sp>
      <p:sp>
        <p:nvSpPr>
          <p:cNvPr id="6" name="Slide Number Placeholder"/>
          <p:cNvSpPr>
            <a:spLocks noGrp="1"/>
          </p:cNvSpPr>
          <p:nvPr>
            <p:ph type="sldNum" sz="quarter" idx="12"/>
          </p:nvPr>
        </p:nvSpPr>
        <p:spPr>
          <a:xfrm>
            <a:off x="6457950" y="6028291"/>
            <a:ext cx="2057400" cy="365125"/>
          </a:xfrm>
        </p:spPr>
        <p:txBody>
          <a:bodyPr/>
          <a:lstStyle/>
          <a:p>
            <a:fld id="{E573346A-FCA4-684E-8D18-26E8324063ED}" type="slidenum">
              <a:rPr lang="en-US" smtClean="0"/>
              <a:t>‹#›</a:t>
            </a:fld>
            <a:endParaRPr lang="en-US" dirty="0"/>
          </a:p>
        </p:txBody>
      </p:sp>
      <p:pic>
        <p:nvPicPr>
          <p:cNvPr id="7" name="Foote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0" y="6534912"/>
            <a:ext cx="9144000" cy="323088"/>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wo Headings">
    <p:spTree>
      <p:nvGrpSpPr>
        <p:cNvPr id="1" name=""/>
        <p:cNvGrpSpPr/>
        <p:nvPr/>
      </p:nvGrpSpPr>
      <p:grpSpPr>
        <a:xfrm>
          <a:off x="0" y="0"/>
          <a:ext cx="0" cy="0"/>
          <a:chOff x="0" y="0"/>
          <a:chExt cx="0" cy="0"/>
        </a:xfrm>
      </p:grpSpPr>
      <p:pic>
        <p:nvPicPr>
          <p:cNvPr id="5" name="Background" descr="&quot;&quot;"/>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1" y="2"/>
            <a:ext cx="3222783" cy="3134303"/>
          </a:xfrm>
          <a:prstGeom prst="rect">
            <a:avLst/>
          </a:prstGeom>
        </p:spPr>
      </p:pic>
      <p:sp>
        <p:nvSpPr>
          <p:cNvPr id="7" name="Slide Title"/>
          <p:cNvSpPr>
            <a:spLocks noGrp="1"/>
          </p:cNvSpPr>
          <p:nvPr>
            <p:ph type="title" hasCustomPrompt="1"/>
          </p:nvPr>
        </p:nvSpPr>
        <p:spPr>
          <a:xfrm>
            <a:off x="630936" y="374904"/>
            <a:ext cx="7891272" cy="686924"/>
          </a:xfrm>
        </p:spPr>
        <p:txBody>
          <a:bodyPr>
            <a:noAutofit/>
          </a:bodyPr>
          <a:lstStyle>
            <a:lvl1pPr>
              <a:defRPr baseline="0">
                <a:solidFill>
                  <a:srgbClr val="1F1F1F"/>
                </a:solidFill>
              </a:defRPr>
            </a:lvl1pPr>
          </a:lstStyle>
          <a:p>
            <a:r>
              <a:rPr lang="en-US" dirty="0"/>
              <a:t>Insert Title, 28pt Calibri Bold (Color: RGB 33, 33, 33)</a:t>
            </a:r>
          </a:p>
        </p:txBody>
      </p:sp>
      <p:sp>
        <p:nvSpPr>
          <p:cNvPr id="12" name="Heading Placeholder 1"/>
          <p:cNvSpPr>
            <a:spLocks noGrp="1"/>
          </p:cNvSpPr>
          <p:nvPr>
            <p:ph type="body" sz="quarter" idx="12" hasCustomPrompt="1"/>
          </p:nvPr>
        </p:nvSpPr>
        <p:spPr>
          <a:xfrm>
            <a:off x="630238" y="1202068"/>
            <a:ext cx="7891272" cy="411480"/>
          </a:xfrm>
        </p:spPr>
        <p:txBody>
          <a:bodyPr>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lang="en-US" sz="2200" b="1" kern="1200" baseline="0" dirty="0" smtClean="0">
                <a:solidFill>
                  <a:srgbClr val="1F1F1F"/>
                </a:solidFill>
                <a:latin typeface="+mn-lt"/>
                <a:ea typeface="+mn-ea"/>
                <a:cs typeface="+mn-cs"/>
              </a:defRPr>
            </a:lvl1pPr>
            <a:lvl2pPr marL="457200" indent="0">
              <a:buNone/>
              <a:defRPr/>
            </a:lvl2pPr>
            <a:lvl3pPr marL="914400" indent="0">
              <a:buNone/>
              <a:defRPr/>
            </a:lvl3pPr>
            <a:lvl4pPr marL="1371600" indent="0">
              <a:buNone/>
              <a:defRPr/>
            </a:lvl4pPr>
            <a:lvl5pPr marL="1828800" indent="0">
              <a:buNone/>
              <a:defRPr/>
            </a:lvl5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Insert Heading, 22pt Calibri Bold (Color: RGB 33, 33, 33)</a:t>
            </a:r>
          </a:p>
        </p:txBody>
      </p:sp>
      <p:sp>
        <p:nvSpPr>
          <p:cNvPr id="16" name="Content Placeholder 1"/>
          <p:cNvSpPr>
            <a:spLocks noGrp="1"/>
          </p:cNvSpPr>
          <p:nvPr>
            <p:ph sz="quarter" idx="13" hasCustomPrompt="1"/>
          </p:nvPr>
        </p:nvSpPr>
        <p:spPr>
          <a:xfrm>
            <a:off x="630239" y="1618488"/>
            <a:ext cx="7891462" cy="1993392"/>
          </a:xfrm>
        </p:spPr>
        <p:txBody>
          <a:bodyPr>
            <a:noAutofit/>
          </a:bodyPr>
          <a:lstStyle>
            <a:lvl1pPr marL="228600" marR="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sz="2000"/>
            </a:lvl1pPr>
            <a:lvl2pPr marL="685800" marR="0" indent="-228600" algn="l" defTabSz="914400" rtl="0" eaLnBrk="1" fontAlgn="auto" latinLnBrk="0" hangingPunct="1">
              <a:lnSpc>
                <a:spcPct val="90000"/>
              </a:lnSpc>
              <a:spcBef>
                <a:spcPts val="500"/>
              </a:spcBef>
              <a:spcAft>
                <a:spcPts val="0"/>
              </a:spcAft>
              <a:buClrTx/>
              <a:buSzTx/>
              <a:buFont typeface="CambriaMath" charset="0"/>
              <a:buChar char="⎯"/>
              <a:tabLst/>
              <a:defRPr sz="2000"/>
            </a:lvl2pPr>
            <a:lvl3pPr marL="1143000" marR="0"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sz="2000"/>
            </a:lvl3pPr>
            <a:lvl4pPr marL="1600200" marR="0" indent="-228600" algn="l" defTabSz="914400" rtl="0" eaLnBrk="1" fontAlgn="auto" latinLnBrk="0" hangingPunct="1">
              <a:lnSpc>
                <a:spcPct val="90000"/>
              </a:lnSpc>
              <a:spcBef>
                <a:spcPts val="500"/>
              </a:spcBef>
              <a:spcAft>
                <a:spcPts val="0"/>
              </a:spcAft>
              <a:buClrTx/>
              <a:buSzTx/>
              <a:buFont typeface=".AppleSystemUIFont" charset="-120"/>
              <a:buChar char="»"/>
              <a:tabLst/>
              <a:defRPr sz="2000"/>
            </a:lvl4pPr>
            <a:lvl5pPr>
              <a:defRPr sz="2000"/>
            </a:lvl5pPr>
          </a:lstStyle>
          <a:p>
            <a:pPr lvl="0"/>
            <a:r>
              <a:rPr lang="en-US" dirty="0"/>
              <a:t>Body Text no smaller than 18pt font, Calibri Regular</a:t>
            </a:r>
          </a:p>
          <a:p>
            <a:pPr lvl="1"/>
            <a:r>
              <a:rPr lang="en-US" dirty="0"/>
              <a:t>Second level</a:t>
            </a:r>
          </a:p>
          <a:p>
            <a:pPr lvl="2"/>
            <a:r>
              <a:rPr lang="en-US" dirty="0"/>
              <a:t>Third level</a:t>
            </a:r>
          </a:p>
          <a:p>
            <a:pPr lvl="3"/>
            <a:r>
              <a:rPr lang="en-US" dirty="0"/>
              <a:t>Fourth level</a:t>
            </a:r>
          </a:p>
        </p:txBody>
      </p:sp>
      <p:sp>
        <p:nvSpPr>
          <p:cNvPr id="17" name="Heading Placeholder 2"/>
          <p:cNvSpPr>
            <a:spLocks noGrp="1"/>
          </p:cNvSpPr>
          <p:nvPr>
            <p:ph type="body" sz="quarter" idx="14" hasCustomPrompt="1"/>
          </p:nvPr>
        </p:nvSpPr>
        <p:spPr>
          <a:xfrm>
            <a:off x="630238" y="3634948"/>
            <a:ext cx="7891272" cy="411480"/>
          </a:xfrm>
        </p:spPr>
        <p:txBody>
          <a:bodyPr>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lang="en-US" sz="2200" b="1" kern="1200" baseline="0" dirty="0" smtClean="0">
                <a:solidFill>
                  <a:srgbClr val="1F1F1F"/>
                </a:solidFill>
                <a:latin typeface="+mn-lt"/>
                <a:ea typeface="+mn-ea"/>
                <a:cs typeface="+mn-cs"/>
              </a:defRPr>
            </a:lvl1pPr>
            <a:lvl2pPr marL="457200" indent="0">
              <a:buNone/>
              <a:defRPr/>
            </a:lvl2pPr>
            <a:lvl3pPr marL="914400" indent="0">
              <a:buNone/>
              <a:defRPr/>
            </a:lvl3pPr>
            <a:lvl4pPr marL="1371600" indent="0">
              <a:buNone/>
              <a:defRPr/>
            </a:lvl4pPr>
            <a:lvl5pPr marL="1828800" indent="0">
              <a:buNone/>
              <a:defRPr/>
            </a:lvl5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Insert Heading, 22pt Calibri Bold (Color: RGB 33, 33, 33)</a:t>
            </a:r>
          </a:p>
        </p:txBody>
      </p:sp>
      <p:sp>
        <p:nvSpPr>
          <p:cNvPr id="18" name="Content Placeholder 2"/>
          <p:cNvSpPr>
            <a:spLocks noGrp="1"/>
          </p:cNvSpPr>
          <p:nvPr>
            <p:ph sz="quarter" idx="15" hasCustomPrompt="1"/>
          </p:nvPr>
        </p:nvSpPr>
        <p:spPr>
          <a:xfrm>
            <a:off x="630239" y="4054879"/>
            <a:ext cx="7891462" cy="1993392"/>
          </a:xfrm>
        </p:spPr>
        <p:txBody>
          <a:bodyPr>
            <a:noAutofit/>
          </a:bodyPr>
          <a:lstStyle>
            <a:lvl1pPr marL="228600" marR="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sz="2000"/>
            </a:lvl1pPr>
            <a:lvl2pPr marL="685800" marR="0" indent="-228600" algn="l" defTabSz="914400" rtl="0" eaLnBrk="1" fontAlgn="auto" latinLnBrk="0" hangingPunct="1">
              <a:lnSpc>
                <a:spcPct val="90000"/>
              </a:lnSpc>
              <a:spcBef>
                <a:spcPts val="500"/>
              </a:spcBef>
              <a:spcAft>
                <a:spcPts val="0"/>
              </a:spcAft>
              <a:buClrTx/>
              <a:buSzTx/>
              <a:buFont typeface="CambriaMath" charset="0"/>
              <a:buChar char="⎯"/>
              <a:tabLst/>
              <a:defRPr sz="2000"/>
            </a:lvl2pPr>
            <a:lvl3pPr marL="1143000" marR="0"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sz="2000"/>
            </a:lvl3pPr>
            <a:lvl4pPr marL="1600200" marR="0" indent="-228600" algn="l" defTabSz="914400" rtl="0" eaLnBrk="1" fontAlgn="auto" latinLnBrk="0" hangingPunct="1">
              <a:lnSpc>
                <a:spcPct val="90000"/>
              </a:lnSpc>
              <a:spcBef>
                <a:spcPts val="500"/>
              </a:spcBef>
              <a:spcAft>
                <a:spcPts val="0"/>
              </a:spcAft>
              <a:buClrTx/>
              <a:buSzTx/>
              <a:buFont typeface=".AppleSystemUIFont" charset="-120"/>
              <a:buChar char="»"/>
              <a:tabLst/>
              <a:defRPr sz="2000"/>
            </a:lvl4pPr>
            <a:lvl5pPr>
              <a:defRPr sz="2000"/>
            </a:lvl5pPr>
          </a:lstStyle>
          <a:p>
            <a:pPr lvl="0"/>
            <a:r>
              <a:rPr lang="en-US" dirty="0"/>
              <a:t>Body Text no smaller than 18pt font, Calibri Regular</a:t>
            </a:r>
          </a:p>
          <a:p>
            <a:pPr lvl="1"/>
            <a:r>
              <a:rPr lang="en-US" dirty="0"/>
              <a:t>Second level</a:t>
            </a:r>
          </a:p>
          <a:p>
            <a:pPr lvl="2"/>
            <a:r>
              <a:rPr lang="en-US" dirty="0"/>
              <a:t>Third level</a:t>
            </a:r>
          </a:p>
          <a:p>
            <a:pPr lvl="3"/>
            <a:r>
              <a:rPr lang="en-US" dirty="0"/>
              <a:t>Fourth level</a:t>
            </a:r>
          </a:p>
        </p:txBody>
      </p:sp>
      <p:sp>
        <p:nvSpPr>
          <p:cNvPr id="3" name="Slide Number Placeholder"/>
          <p:cNvSpPr>
            <a:spLocks noGrp="1"/>
          </p:cNvSpPr>
          <p:nvPr>
            <p:ph type="sldNum" sz="quarter" idx="10"/>
          </p:nvPr>
        </p:nvSpPr>
        <p:spPr/>
        <p:txBody>
          <a:bodyPr/>
          <a:lstStyle/>
          <a:p>
            <a:fld id="{E573346A-FCA4-684E-8D18-26E8324063ED}" type="slidenum">
              <a:rPr lang="en-US" smtClean="0"/>
              <a:t>‹#›</a:t>
            </a:fld>
            <a:endParaRPr lang="en-US" dirty="0"/>
          </a:p>
        </p:txBody>
      </p:sp>
      <p:sp>
        <p:nvSpPr>
          <p:cNvPr id="4" name="Footer Placeholder"/>
          <p:cNvSpPr>
            <a:spLocks noGrp="1"/>
          </p:cNvSpPr>
          <p:nvPr>
            <p:ph type="ftr" sz="quarter" idx="11"/>
          </p:nvPr>
        </p:nvSpPr>
        <p:spPr/>
        <p:txBody>
          <a:bodyPr/>
          <a:lstStyle/>
          <a:p>
            <a:r>
              <a:rPr lang="en-US" dirty="0"/>
              <a:t>Office of Information and Technology</a:t>
            </a:r>
          </a:p>
        </p:txBody>
      </p:sp>
      <p:pic>
        <p:nvPicPr>
          <p:cNvPr id="6" name="Foote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0" y="6534912"/>
            <a:ext cx="9144000" cy="323088"/>
          </a:xfrm>
          <a:prstGeom prst="rect">
            <a:avLst/>
          </a:prstGeom>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lumn">
    <p:spTree>
      <p:nvGrpSpPr>
        <p:cNvPr id="1" name=""/>
        <p:cNvGrpSpPr/>
        <p:nvPr/>
      </p:nvGrpSpPr>
      <p:grpSpPr>
        <a:xfrm>
          <a:off x="0" y="0"/>
          <a:ext cx="0" cy="0"/>
          <a:chOff x="0" y="0"/>
          <a:chExt cx="0" cy="0"/>
        </a:xfrm>
      </p:grpSpPr>
      <p:pic>
        <p:nvPicPr>
          <p:cNvPr id="5" name="Background" descr="&quot;&quot;"/>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1" y="2"/>
            <a:ext cx="3222783" cy="3134303"/>
          </a:xfrm>
          <a:prstGeom prst="rect">
            <a:avLst/>
          </a:prstGeom>
        </p:spPr>
      </p:pic>
      <p:sp>
        <p:nvSpPr>
          <p:cNvPr id="7" name="Slide Title"/>
          <p:cNvSpPr>
            <a:spLocks noGrp="1"/>
          </p:cNvSpPr>
          <p:nvPr>
            <p:ph type="title" hasCustomPrompt="1"/>
          </p:nvPr>
        </p:nvSpPr>
        <p:spPr>
          <a:xfrm>
            <a:off x="628650" y="374904"/>
            <a:ext cx="7886700" cy="685800"/>
          </a:xfrm>
        </p:spPr>
        <p:txBody>
          <a:bodyPr>
            <a:noAutofit/>
          </a:bodyPr>
          <a:lstStyle/>
          <a:p>
            <a:r>
              <a:rPr lang="en-US" dirty="0"/>
              <a:t>Insert Title, 28pt Calibri Bold (Color: RGB 33, 33, 33)</a:t>
            </a:r>
          </a:p>
        </p:txBody>
      </p:sp>
      <p:sp>
        <p:nvSpPr>
          <p:cNvPr id="15" name="Heading 1"/>
          <p:cNvSpPr>
            <a:spLocks noGrp="1"/>
          </p:cNvSpPr>
          <p:nvPr>
            <p:ph type="body" sz="quarter" idx="12" hasCustomPrompt="1"/>
          </p:nvPr>
        </p:nvSpPr>
        <p:spPr>
          <a:xfrm>
            <a:off x="628650" y="1210813"/>
            <a:ext cx="3776472" cy="640080"/>
          </a:xfrm>
        </p:spPr>
        <p:txBody>
          <a:bodyPr anchor="b">
            <a:noAutofit/>
          </a:bodyPr>
          <a:lstStyle>
            <a:lvl1pPr marL="228600" marR="0" indent="-228600" algn="l" defTabSz="914400" rtl="0" eaLnBrk="1" fontAlgn="auto" latinLnBrk="0" hangingPunct="1">
              <a:lnSpc>
                <a:spcPct val="90000"/>
              </a:lnSpc>
              <a:spcBef>
                <a:spcPts val="1000"/>
              </a:spcBef>
              <a:spcAft>
                <a:spcPts val="0"/>
              </a:spcAft>
              <a:buClrTx/>
              <a:buSzTx/>
              <a:buNone/>
              <a:tabLst/>
              <a:defRPr sz="2200" b="1" baseline="0"/>
            </a:lvl1pPr>
            <a:lvl2pPr marL="457200" indent="0">
              <a:buNone/>
              <a:defRPr/>
            </a:lvl2pPr>
            <a:lvl3pPr marL="914400" indent="0">
              <a:buNone/>
              <a:defRPr/>
            </a:lvl3pPr>
            <a:lvl4pPr marL="1371600" indent="0">
              <a:buNone/>
              <a:defRPr/>
            </a:lvl4pPr>
            <a:lvl5pPr marL="1828800" indent="0">
              <a:buNone/>
              <a:defRPr/>
            </a:lvl5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Insert Heading</a:t>
            </a:r>
          </a:p>
        </p:txBody>
      </p:sp>
      <p:sp>
        <p:nvSpPr>
          <p:cNvPr id="17" name="Content Placeholder 1"/>
          <p:cNvSpPr>
            <a:spLocks noGrp="1"/>
          </p:cNvSpPr>
          <p:nvPr>
            <p:ph sz="quarter" idx="13" hasCustomPrompt="1"/>
          </p:nvPr>
        </p:nvSpPr>
        <p:spPr>
          <a:xfrm>
            <a:off x="628650" y="1864926"/>
            <a:ext cx="3776472" cy="3811588"/>
          </a:xfrm>
        </p:spPr>
        <p:txBody>
          <a:bodyPr>
            <a:noAutofit/>
          </a:bodyPr>
          <a:lstStyle>
            <a:lvl1pPr>
              <a:defRPr sz="2000"/>
            </a:lvl1pPr>
            <a:lvl2pPr>
              <a:defRPr sz="2000"/>
            </a:lvl2pPr>
            <a:lvl3pPr>
              <a:defRPr sz="2000"/>
            </a:lvl3pPr>
            <a:lvl4pPr>
              <a:defRPr sz="2000"/>
            </a:lvl4pPr>
            <a:lvl5pPr>
              <a:defRPr sz="2000"/>
            </a:lvl5pPr>
          </a:lstStyle>
          <a:p>
            <a:pPr lvl="0"/>
            <a:r>
              <a:rPr lang="en-US" dirty="0"/>
              <a:t>Body Text no smaller than 18pt font, Calibri Regular</a:t>
            </a:r>
          </a:p>
          <a:p>
            <a:pPr lvl="1"/>
            <a:r>
              <a:rPr lang="en-US" dirty="0"/>
              <a:t>Second level</a:t>
            </a:r>
          </a:p>
          <a:p>
            <a:pPr lvl="2"/>
            <a:r>
              <a:rPr lang="en-US" dirty="0"/>
              <a:t>Third level</a:t>
            </a:r>
          </a:p>
          <a:p>
            <a:pPr lvl="3"/>
            <a:r>
              <a:rPr lang="en-US" dirty="0"/>
              <a:t>Fourth level</a:t>
            </a:r>
          </a:p>
        </p:txBody>
      </p:sp>
      <p:sp>
        <p:nvSpPr>
          <p:cNvPr id="18" name="Heading 2"/>
          <p:cNvSpPr>
            <a:spLocks noGrp="1"/>
          </p:cNvSpPr>
          <p:nvPr>
            <p:ph type="body" sz="quarter" idx="14" hasCustomPrompt="1"/>
          </p:nvPr>
        </p:nvSpPr>
        <p:spPr>
          <a:xfrm>
            <a:off x="4738878" y="1210813"/>
            <a:ext cx="3776472" cy="640080"/>
          </a:xfrm>
        </p:spPr>
        <p:txBody>
          <a:bodyPr anchor="b">
            <a:noAutofit/>
          </a:bodyPr>
          <a:lstStyle>
            <a:lvl1pPr marL="228600" marR="0" indent="-228600" algn="l" defTabSz="914400" rtl="0" eaLnBrk="1" fontAlgn="auto" latinLnBrk="0" hangingPunct="1">
              <a:lnSpc>
                <a:spcPct val="90000"/>
              </a:lnSpc>
              <a:spcBef>
                <a:spcPts val="1000"/>
              </a:spcBef>
              <a:spcAft>
                <a:spcPts val="0"/>
              </a:spcAft>
              <a:buClrTx/>
              <a:buSzTx/>
              <a:buNone/>
              <a:tabLst/>
              <a:defRPr sz="2200" b="1" baseline="0"/>
            </a:lvl1pPr>
            <a:lvl2pPr marL="457200" indent="0">
              <a:buNone/>
              <a:defRPr/>
            </a:lvl2pPr>
            <a:lvl3pPr marL="914400" indent="0">
              <a:buNone/>
              <a:defRPr/>
            </a:lvl3pPr>
            <a:lvl4pPr marL="1371600" indent="0">
              <a:buNone/>
              <a:defRPr/>
            </a:lvl4pPr>
            <a:lvl5pPr marL="1828800" indent="0">
              <a:buNone/>
              <a:defRPr/>
            </a:lvl5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Insert Heading</a:t>
            </a:r>
          </a:p>
        </p:txBody>
      </p:sp>
      <p:sp>
        <p:nvSpPr>
          <p:cNvPr id="19" name="Content Placeholder 2"/>
          <p:cNvSpPr>
            <a:spLocks noGrp="1"/>
          </p:cNvSpPr>
          <p:nvPr>
            <p:ph sz="quarter" idx="15" hasCustomPrompt="1"/>
          </p:nvPr>
        </p:nvSpPr>
        <p:spPr>
          <a:xfrm>
            <a:off x="4738878" y="1864926"/>
            <a:ext cx="3776472" cy="3811588"/>
          </a:xfrm>
        </p:spPr>
        <p:txBody>
          <a:bodyPr>
            <a:noAutofit/>
          </a:bodyPr>
          <a:lstStyle>
            <a:lvl1pPr>
              <a:defRPr sz="2000"/>
            </a:lvl1pPr>
            <a:lvl2pPr>
              <a:defRPr sz="2000"/>
            </a:lvl2pPr>
            <a:lvl3pPr>
              <a:defRPr sz="2000"/>
            </a:lvl3pPr>
            <a:lvl4pPr>
              <a:defRPr sz="2000"/>
            </a:lvl4pPr>
            <a:lvl5pPr>
              <a:defRPr sz="2000"/>
            </a:lvl5pPr>
          </a:lstStyle>
          <a:p>
            <a:pPr lvl="0"/>
            <a:r>
              <a:rPr lang="en-US" dirty="0"/>
              <a:t>Body Text no smaller than 18pt font, Calibri Regular</a:t>
            </a:r>
          </a:p>
          <a:p>
            <a:pPr lvl="1"/>
            <a:r>
              <a:rPr lang="en-US" dirty="0"/>
              <a:t>Second level</a:t>
            </a:r>
          </a:p>
          <a:p>
            <a:pPr lvl="2"/>
            <a:r>
              <a:rPr lang="en-US" dirty="0"/>
              <a:t>Third level</a:t>
            </a:r>
          </a:p>
          <a:p>
            <a:pPr lvl="3"/>
            <a:r>
              <a:rPr lang="en-US" dirty="0"/>
              <a:t>Fourth level</a:t>
            </a:r>
          </a:p>
        </p:txBody>
      </p:sp>
      <p:sp>
        <p:nvSpPr>
          <p:cNvPr id="3" name="Slide Number Placeholder"/>
          <p:cNvSpPr>
            <a:spLocks noGrp="1"/>
          </p:cNvSpPr>
          <p:nvPr>
            <p:ph type="sldNum" sz="quarter" idx="10"/>
          </p:nvPr>
        </p:nvSpPr>
        <p:spPr/>
        <p:txBody>
          <a:bodyPr/>
          <a:lstStyle/>
          <a:p>
            <a:fld id="{E573346A-FCA4-684E-8D18-26E8324063ED}" type="slidenum">
              <a:rPr lang="en-US" smtClean="0"/>
              <a:t>‹#›</a:t>
            </a:fld>
            <a:endParaRPr lang="en-US" dirty="0"/>
          </a:p>
        </p:txBody>
      </p:sp>
      <p:sp>
        <p:nvSpPr>
          <p:cNvPr id="4" name="Footer Placeholder"/>
          <p:cNvSpPr>
            <a:spLocks noGrp="1"/>
          </p:cNvSpPr>
          <p:nvPr>
            <p:ph type="ftr" sz="quarter" idx="11"/>
          </p:nvPr>
        </p:nvSpPr>
        <p:spPr/>
        <p:txBody>
          <a:bodyPr/>
          <a:lstStyle/>
          <a:p>
            <a:r>
              <a:rPr lang="en-US" dirty="0"/>
              <a:t>Office of Information and Technology</a:t>
            </a:r>
          </a:p>
        </p:txBody>
      </p:sp>
      <p:pic>
        <p:nvPicPr>
          <p:cNvPr id="6" name="Footer" descr="&quot;&quot;"/>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0" y="6534912"/>
            <a:ext cx="9144000" cy="323088"/>
          </a:xfrm>
          <a:prstGeom prst="rect">
            <a:avLst/>
          </a:prstGeom>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pic>
        <p:nvPicPr>
          <p:cNvPr id="6" name="Background" descr="&quot;&quot;"/>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1" y="2"/>
            <a:ext cx="3222783" cy="3134303"/>
          </a:xfrm>
          <a:prstGeom prst="rect">
            <a:avLst/>
          </a:prstGeom>
        </p:spPr>
      </p:pic>
      <p:sp>
        <p:nvSpPr>
          <p:cNvPr id="2" name="Slide Title"/>
          <p:cNvSpPr>
            <a:spLocks noGrp="1"/>
          </p:cNvSpPr>
          <p:nvPr>
            <p:ph type="title" hasCustomPrompt="1"/>
          </p:nvPr>
        </p:nvSpPr>
        <p:spPr/>
        <p:txBody>
          <a:bodyPr>
            <a:noAutofit/>
          </a:bodyPr>
          <a:lstStyle>
            <a:lvl1pPr>
              <a:defRPr baseline="0"/>
            </a:lvl1pPr>
          </a:lstStyle>
          <a:p>
            <a:r>
              <a:rPr lang="en-US" dirty="0"/>
              <a:t>Insert Title, 28pt Calibri Bold (Color: RGB 33, 33, 33)</a:t>
            </a:r>
          </a:p>
        </p:txBody>
      </p:sp>
      <p:sp>
        <p:nvSpPr>
          <p:cNvPr id="7" name="Slide Number Placeholder"/>
          <p:cNvSpPr>
            <a:spLocks noGrp="1"/>
          </p:cNvSpPr>
          <p:nvPr>
            <p:ph type="sldNum" sz="quarter" idx="12"/>
          </p:nvPr>
        </p:nvSpPr>
        <p:spPr>
          <a:xfrm>
            <a:off x="6457950" y="6028291"/>
            <a:ext cx="2057400" cy="365125"/>
          </a:xfrm>
        </p:spPr>
        <p:txBody>
          <a:bodyPr/>
          <a:lstStyle/>
          <a:p>
            <a:fld id="{E573346A-FCA4-684E-8D18-26E8324063ED}" type="slidenum">
              <a:rPr lang="en-US" smtClean="0"/>
              <a:t>‹#›</a:t>
            </a:fld>
            <a:endParaRPr lang="en-US" dirty="0"/>
          </a:p>
        </p:txBody>
      </p:sp>
      <p:sp>
        <p:nvSpPr>
          <p:cNvPr id="3" name="Footer Placeholder"/>
          <p:cNvSpPr>
            <a:spLocks noGrp="1"/>
          </p:cNvSpPr>
          <p:nvPr>
            <p:ph type="ftr" sz="quarter" idx="13"/>
          </p:nvPr>
        </p:nvSpPr>
        <p:spPr>
          <a:xfrm>
            <a:off x="3028950" y="6028291"/>
            <a:ext cx="3086100" cy="365125"/>
          </a:xfrm>
        </p:spPr>
        <p:txBody>
          <a:bodyPr/>
          <a:lstStyle/>
          <a:p>
            <a:r>
              <a:rPr lang="en-US" dirty="0"/>
              <a:t>Office of Information and Technology</a:t>
            </a:r>
          </a:p>
        </p:txBody>
      </p:sp>
      <p:pic>
        <p:nvPicPr>
          <p:cNvPr id="8" name="Footer" descr="&quot;&quot;"/>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0" y="6534912"/>
            <a:ext cx="9144000" cy="323088"/>
          </a:xfrm>
          <a:prstGeom prst="rect">
            <a:avLst/>
          </a:prstGeom>
        </p:spPr>
      </p:pic>
    </p:spTree>
    <p:extLst>
      <p:ext uri="{BB962C8B-B14F-4D97-AF65-F5344CB8AC3E}">
        <p14:creationId xmlns:p14="http://schemas.microsoft.com/office/powerpoint/2010/main" val="163637478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all Out Slide">
    <p:spTree>
      <p:nvGrpSpPr>
        <p:cNvPr id="1" name=""/>
        <p:cNvGrpSpPr/>
        <p:nvPr/>
      </p:nvGrpSpPr>
      <p:grpSpPr>
        <a:xfrm>
          <a:off x="0" y="0"/>
          <a:ext cx="0" cy="0"/>
          <a:chOff x="0" y="0"/>
          <a:chExt cx="0" cy="0"/>
        </a:xfrm>
      </p:grpSpPr>
      <p:pic>
        <p:nvPicPr>
          <p:cNvPr id="5" name="Background" descr="&quot;&quot;"/>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1" y="2"/>
            <a:ext cx="3222783" cy="3134303"/>
          </a:xfrm>
          <a:prstGeom prst="rect">
            <a:avLst/>
          </a:prstGeom>
        </p:spPr>
      </p:pic>
      <p:sp>
        <p:nvSpPr>
          <p:cNvPr id="8" name="Call Out"/>
          <p:cNvSpPr>
            <a:spLocks noGrp="1"/>
          </p:cNvSpPr>
          <p:nvPr>
            <p:ph type="title" hasCustomPrompt="1"/>
          </p:nvPr>
        </p:nvSpPr>
        <p:spPr>
          <a:xfrm>
            <a:off x="623888" y="2219026"/>
            <a:ext cx="7886700" cy="1253380"/>
          </a:xfrm>
        </p:spPr>
        <p:txBody>
          <a:bodyPr anchor="ctr">
            <a:noAutofit/>
          </a:bodyPr>
          <a:lstStyle>
            <a:lvl1pPr algn="ctr">
              <a:defRPr sz="3600" b="1" i="0" baseline="0">
                <a:solidFill>
                  <a:srgbClr val="1F1F1F"/>
                </a:solidFill>
                <a:latin typeface="Calibri" charset="0"/>
                <a:ea typeface="Calibri" charset="0"/>
                <a:cs typeface="Calibri" charset="0"/>
              </a:defRPr>
            </a:lvl1pPr>
          </a:lstStyle>
          <a:p>
            <a:r>
              <a:rPr lang="en-US" dirty="0"/>
              <a:t>Call out slide: Important Information</a:t>
            </a:r>
          </a:p>
        </p:txBody>
      </p:sp>
      <p:sp>
        <p:nvSpPr>
          <p:cNvPr id="3" name="Slide Number Placeholder"/>
          <p:cNvSpPr>
            <a:spLocks noGrp="1"/>
          </p:cNvSpPr>
          <p:nvPr>
            <p:ph type="sldNum" sz="quarter" idx="10"/>
          </p:nvPr>
        </p:nvSpPr>
        <p:spPr/>
        <p:txBody>
          <a:bodyPr/>
          <a:lstStyle/>
          <a:p>
            <a:fld id="{E573346A-FCA4-684E-8D18-26E8324063ED}" type="slidenum">
              <a:rPr lang="en-US" smtClean="0"/>
              <a:t>‹#›</a:t>
            </a:fld>
            <a:endParaRPr lang="en-US" dirty="0"/>
          </a:p>
        </p:txBody>
      </p:sp>
      <p:sp>
        <p:nvSpPr>
          <p:cNvPr id="4" name="Footer Placeholder"/>
          <p:cNvSpPr>
            <a:spLocks noGrp="1"/>
          </p:cNvSpPr>
          <p:nvPr>
            <p:ph type="ftr" sz="quarter" idx="11"/>
          </p:nvPr>
        </p:nvSpPr>
        <p:spPr/>
        <p:txBody>
          <a:bodyPr/>
          <a:lstStyle/>
          <a:p>
            <a:r>
              <a:rPr lang="en-US" dirty="0"/>
              <a:t>Office of Information and Technology</a:t>
            </a:r>
          </a:p>
        </p:txBody>
      </p:sp>
      <p:pic>
        <p:nvPicPr>
          <p:cNvPr id="6" name="Footer" descr="&quot;&quot;"/>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0" y="6534912"/>
            <a:ext cx="9144000" cy="323088"/>
          </a:xfrm>
          <a:prstGeom prst="rect">
            <a:avLst/>
          </a:prstGeom>
        </p:spPr>
      </p:pic>
    </p:spTree>
    <p:extLst>
      <p:ext uri="{BB962C8B-B14F-4D97-AF65-F5344CB8AC3E}">
        <p14:creationId xmlns:p14="http://schemas.microsoft.com/office/powerpoint/2010/main" val="136219031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ransition">
    <p:spTree>
      <p:nvGrpSpPr>
        <p:cNvPr id="1" name=""/>
        <p:cNvGrpSpPr/>
        <p:nvPr/>
      </p:nvGrpSpPr>
      <p:grpSpPr>
        <a:xfrm>
          <a:off x="0" y="0"/>
          <a:ext cx="0" cy="0"/>
          <a:chOff x="0" y="0"/>
          <a:chExt cx="0" cy="0"/>
        </a:xfrm>
      </p:grpSpPr>
      <p:pic>
        <p:nvPicPr>
          <p:cNvPr id="8" name="Background" descr="&quot;&quot;"/>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5" name="Slide Title"/>
          <p:cNvSpPr>
            <a:spLocks noGrp="1"/>
          </p:cNvSpPr>
          <p:nvPr>
            <p:ph type="title" hasCustomPrompt="1"/>
          </p:nvPr>
        </p:nvSpPr>
        <p:spPr>
          <a:xfrm>
            <a:off x="623888" y="2219026"/>
            <a:ext cx="7886700" cy="1253380"/>
          </a:xfrm>
        </p:spPr>
        <p:txBody>
          <a:bodyPr anchor="ctr">
            <a:noAutofit/>
          </a:bodyPr>
          <a:lstStyle>
            <a:lvl1pPr algn="ctr">
              <a:defRPr sz="3600" b="1" i="0">
                <a:solidFill>
                  <a:srgbClr val="1F1F1F"/>
                </a:solidFill>
                <a:latin typeface="Calibri" charset="0"/>
                <a:ea typeface="Calibri" charset="0"/>
                <a:cs typeface="Calibri" charset="0"/>
              </a:defRPr>
            </a:lvl1pPr>
          </a:lstStyle>
          <a:p>
            <a:r>
              <a:rPr lang="en-US" dirty="0"/>
              <a:t>Transition Slide Title Size 36pt,</a:t>
            </a:r>
            <a:br>
              <a:rPr lang="en-US" dirty="0"/>
            </a:br>
            <a:r>
              <a:rPr lang="en-US" dirty="0"/>
              <a:t>Calibri Bold (Color: RGB 33,33,33)</a:t>
            </a:r>
          </a:p>
        </p:txBody>
      </p:sp>
      <p:sp>
        <p:nvSpPr>
          <p:cNvPr id="3" name="Slide Number Placeholder"/>
          <p:cNvSpPr>
            <a:spLocks noGrp="1"/>
          </p:cNvSpPr>
          <p:nvPr>
            <p:ph type="sldNum" sz="quarter" idx="10"/>
          </p:nvPr>
        </p:nvSpPr>
        <p:spPr/>
        <p:txBody>
          <a:bodyPr/>
          <a:lstStyle/>
          <a:p>
            <a:fld id="{E573346A-FCA4-684E-8D18-26E8324063ED}" type="slidenum">
              <a:rPr lang="en-US" smtClean="0"/>
              <a:t>‹#›</a:t>
            </a:fld>
            <a:endParaRPr lang="en-US" dirty="0"/>
          </a:p>
        </p:txBody>
      </p:sp>
    </p:spTree>
    <p:extLst>
      <p:ext uri="{BB962C8B-B14F-4D97-AF65-F5344CB8AC3E}">
        <p14:creationId xmlns:p14="http://schemas.microsoft.com/office/powerpoint/2010/main" val="47430716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Questions">
    <p:spTree>
      <p:nvGrpSpPr>
        <p:cNvPr id="1" name=""/>
        <p:cNvGrpSpPr/>
        <p:nvPr/>
      </p:nvGrpSpPr>
      <p:grpSpPr>
        <a:xfrm>
          <a:off x="0" y="0"/>
          <a:ext cx="0" cy="0"/>
          <a:chOff x="0" y="0"/>
          <a:chExt cx="0" cy="0"/>
        </a:xfrm>
      </p:grpSpPr>
      <p:pic>
        <p:nvPicPr>
          <p:cNvPr id="5" name="Background" descr="&quot;&quot;"/>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6" name="Questions?"/>
          <p:cNvSpPr>
            <a:spLocks noGrp="1"/>
          </p:cNvSpPr>
          <p:nvPr>
            <p:ph type="title" hasCustomPrompt="1"/>
          </p:nvPr>
        </p:nvSpPr>
        <p:spPr>
          <a:xfrm>
            <a:off x="623888" y="2219026"/>
            <a:ext cx="7886700" cy="1253380"/>
          </a:xfrm>
        </p:spPr>
        <p:txBody>
          <a:bodyPr anchor="ctr">
            <a:noAutofit/>
          </a:bodyPr>
          <a:lstStyle>
            <a:lvl1pPr algn="ctr">
              <a:defRPr sz="4000" b="1" i="0">
                <a:solidFill>
                  <a:srgbClr val="1F1F1F"/>
                </a:solidFill>
                <a:latin typeface="Calibri" charset="0"/>
                <a:ea typeface="Calibri" charset="0"/>
                <a:cs typeface="Calibri" charset="0"/>
              </a:defRPr>
            </a:lvl1pPr>
          </a:lstStyle>
          <a:p>
            <a:r>
              <a:rPr lang="en-US" dirty="0"/>
              <a:t>QUESTIONS?</a:t>
            </a:r>
          </a:p>
        </p:txBody>
      </p:sp>
      <p:sp>
        <p:nvSpPr>
          <p:cNvPr id="7" name="Slide Number Placeholder"/>
          <p:cNvSpPr>
            <a:spLocks noGrp="1"/>
          </p:cNvSpPr>
          <p:nvPr>
            <p:ph type="sldNum" sz="quarter" idx="10"/>
          </p:nvPr>
        </p:nvSpPr>
        <p:spPr>
          <a:xfrm>
            <a:off x="6457950" y="6028291"/>
            <a:ext cx="2057400" cy="365125"/>
          </a:xfrm>
        </p:spPr>
        <p:txBody>
          <a:bodyPr/>
          <a:lstStyle/>
          <a:p>
            <a:fld id="{E573346A-FCA4-684E-8D18-26E8324063ED}" type="slidenum">
              <a:rPr lang="en-US" smtClean="0"/>
              <a:t>‹#›</a:t>
            </a:fld>
            <a:endParaRPr lang="en-US" dirty="0"/>
          </a:p>
        </p:txBody>
      </p:sp>
    </p:spTree>
    <p:extLst>
      <p:ext uri="{BB962C8B-B14F-4D97-AF65-F5344CB8AC3E}">
        <p14:creationId xmlns:p14="http://schemas.microsoft.com/office/powerpoint/2010/main" val="202857705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Questions w/ Content">
    <p:spTree>
      <p:nvGrpSpPr>
        <p:cNvPr id="1" name=""/>
        <p:cNvGrpSpPr/>
        <p:nvPr/>
      </p:nvGrpSpPr>
      <p:grpSpPr>
        <a:xfrm>
          <a:off x="0" y="0"/>
          <a:ext cx="0" cy="0"/>
          <a:chOff x="0" y="0"/>
          <a:chExt cx="0" cy="0"/>
        </a:xfrm>
      </p:grpSpPr>
      <p:pic>
        <p:nvPicPr>
          <p:cNvPr id="7" name="Background"/>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5" name="Questions?"/>
          <p:cNvSpPr>
            <a:spLocks noGrp="1"/>
          </p:cNvSpPr>
          <p:nvPr>
            <p:ph type="title" hasCustomPrompt="1"/>
          </p:nvPr>
        </p:nvSpPr>
        <p:spPr>
          <a:xfrm>
            <a:off x="628650" y="1024606"/>
            <a:ext cx="7886700" cy="1325563"/>
          </a:xfrm>
        </p:spPr>
        <p:txBody>
          <a:bodyPr>
            <a:noAutofit/>
          </a:bodyPr>
          <a:lstStyle>
            <a:lvl1pPr algn="ctr">
              <a:defRPr sz="4000" b="1" i="0">
                <a:solidFill>
                  <a:srgbClr val="1F1F1F"/>
                </a:solidFill>
                <a:latin typeface="Calibri" charset="0"/>
                <a:ea typeface="Calibri" charset="0"/>
                <a:cs typeface="Calibri" charset="0"/>
              </a:defRPr>
            </a:lvl1pPr>
          </a:lstStyle>
          <a:p>
            <a:r>
              <a:rPr lang="en-US" dirty="0"/>
              <a:t>QUESTIONS?</a:t>
            </a:r>
          </a:p>
        </p:txBody>
      </p:sp>
      <p:sp>
        <p:nvSpPr>
          <p:cNvPr id="8" name="Text Placeholder"/>
          <p:cNvSpPr>
            <a:spLocks noGrp="1"/>
          </p:cNvSpPr>
          <p:nvPr>
            <p:ph type="body" sz="quarter" idx="13"/>
          </p:nvPr>
        </p:nvSpPr>
        <p:spPr>
          <a:xfrm>
            <a:off x="628650" y="2349500"/>
            <a:ext cx="7886700" cy="25400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stStyle>
          <a:p>
            <a:pPr lvl="0"/>
            <a:r>
              <a:rPr lang="en-US"/>
              <a:t>Edit Master text styles</a:t>
            </a:r>
          </a:p>
        </p:txBody>
      </p:sp>
      <p:sp>
        <p:nvSpPr>
          <p:cNvPr id="3" name="Slide Number Placeholder"/>
          <p:cNvSpPr>
            <a:spLocks noGrp="1"/>
          </p:cNvSpPr>
          <p:nvPr>
            <p:ph type="sldNum" sz="quarter" idx="10"/>
          </p:nvPr>
        </p:nvSpPr>
        <p:spPr/>
        <p:txBody>
          <a:bodyPr/>
          <a:lstStyle/>
          <a:p>
            <a:fld id="{E573346A-FCA4-684E-8D18-26E8324063ED}" type="slidenum">
              <a:rPr lang="en-US" smtClean="0"/>
              <a:t>‹#›</a:t>
            </a:fld>
            <a:endParaRPr lang="en-US" dirty="0"/>
          </a:p>
        </p:txBody>
      </p:sp>
    </p:spTree>
    <p:extLst>
      <p:ext uri="{BB962C8B-B14F-4D97-AF65-F5344CB8AC3E}">
        <p14:creationId xmlns:p14="http://schemas.microsoft.com/office/powerpoint/2010/main" val="96439342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pn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3" name="For Internal Use Only" descr="&quot;DRAFT&quot; graphic"/>
          <p:cNvPicPr>
            <a:picLocks noChangeAspect="1"/>
          </p:cNvPicPr>
          <p:nvPr userDrawn="1"/>
        </p:nvPicPr>
        <p:blipFill>
          <a:blip r:embed="rId11" cstate="print">
            <a:alphaModFix amt="85000"/>
            <a:extLst>
              <a:ext uri="{28A0092B-C50C-407E-A947-70E740481C1C}">
                <a14:useLocalDpi xmlns:a14="http://schemas.microsoft.com/office/drawing/2010/main"/>
              </a:ext>
            </a:extLst>
          </a:blip>
          <a:stretch>
            <a:fillRect/>
          </a:stretch>
        </p:blipFill>
        <p:spPr>
          <a:xfrm>
            <a:off x="1922319" y="0"/>
            <a:ext cx="5299364" cy="6858000"/>
          </a:xfrm>
          <a:prstGeom prst="rect">
            <a:avLst/>
          </a:prstGeom>
        </p:spPr>
      </p:pic>
      <p:pic>
        <p:nvPicPr>
          <p:cNvPr id="9" name="Draft"/>
          <p:cNvPicPr>
            <a:picLocks noChangeAspect="1"/>
          </p:cNvPicPr>
          <p:nvPr userDrawn="1"/>
        </p:nvPicPr>
        <p:blipFill>
          <a:blip r:embed="rId12" cstate="print">
            <a:alphaModFix amt="85000"/>
            <a:extLst>
              <a:ext uri="{28A0092B-C50C-407E-A947-70E740481C1C}">
                <a14:useLocalDpi xmlns:a14="http://schemas.microsoft.com/office/drawing/2010/main"/>
              </a:ext>
            </a:extLst>
          </a:blip>
          <a:stretch>
            <a:fillRect/>
          </a:stretch>
        </p:blipFill>
        <p:spPr>
          <a:xfrm>
            <a:off x="1922319" y="0"/>
            <a:ext cx="5299364" cy="6858000"/>
          </a:xfrm>
          <a:prstGeom prst="rect">
            <a:avLst/>
          </a:prstGeom>
        </p:spPr>
      </p:pic>
      <p:sp>
        <p:nvSpPr>
          <p:cNvPr id="2" name="Slide Title"/>
          <p:cNvSpPr>
            <a:spLocks noGrp="1"/>
          </p:cNvSpPr>
          <p:nvPr>
            <p:ph type="title"/>
          </p:nvPr>
        </p:nvSpPr>
        <p:spPr>
          <a:xfrm>
            <a:off x="628650" y="374904"/>
            <a:ext cx="7886700" cy="685800"/>
          </a:xfrm>
          <a:prstGeom prst="rect">
            <a:avLst/>
          </a:prstGeom>
        </p:spPr>
        <p:txBody>
          <a:bodyPr vert="horz" lIns="91440" tIns="45720" rIns="91440" bIns="45720" rtlCol="0" anchor="ctr">
            <a:noAutofit/>
          </a:bodyPr>
          <a:lstStyle/>
          <a:p>
            <a:r>
              <a:rPr lang="en-US" dirty="0"/>
              <a:t>Title Size 28pt, Calibri Bold (Color: RGB 33,33,33)</a:t>
            </a:r>
          </a:p>
        </p:txBody>
      </p:sp>
      <p:sp>
        <p:nvSpPr>
          <p:cNvPr id="3" name="Content Placeholder"/>
          <p:cNvSpPr>
            <a:spLocks noGrp="1"/>
          </p:cNvSpPr>
          <p:nvPr>
            <p:ph type="body" idx="1"/>
          </p:nvPr>
        </p:nvSpPr>
        <p:spPr>
          <a:xfrm>
            <a:off x="630936" y="1416052"/>
            <a:ext cx="7886700" cy="4489766"/>
          </a:xfrm>
          <a:prstGeom prst="rect">
            <a:avLst/>
          </a:prstGeom>
        </p:spPr>
        <p:txBody>
          <a:bodyPr vert="horz" lIns="91440" tIns="45720" rIns="91440" bIns="45720" rtlCol="0">
            <a:noAutofit/>
          </a:bodyPr>
          <a:lstStyle/>
          <a:p>
            <a:pPr lvl="0"/>
            <a:r>
              <a:rPr lang="en-US" dirty="0"/>
              <a:t>Body Text no smaller than 18pt font, Calibri Regular</a:t>
            </a:r>
          </a:p>
          <a:p>
            <a:pPr lvl="1"/>
            <a:r>
              <a:rPr lang="en-US" dirty="0"/>
              <a:t>Second level</a:t>
            </a:r>
          </a:p>
          <a:p>
            <a:pPr lvl="2"/>
            <a:r>
              <a:rPr lang="en-US" dirty="0"/>
              <a:t>Third level</a:t>
            </a:r>
          </a:p>
          <a:p>
            <a:pPr lvl="3"/>
            <a:r>
              <a:rPr lang="en-US" dirty="0"/>
              <a:t>Fourth level</a:t>
            </a:r>
          </a:p>
        </p:txBody>
      </p:sp>
      <p:sp>
        <p:nvSpPr>
          <p:cNvPr id="6" name="Slide Number"/>
          <p:cNvSpPr>
            <a:spLocks noGrp="1"/>
          </p:cNvSpPr>
          <p:nvPr>
            <p:ph type="sldNum" sz="quarter" idx="4"/>
          </p:nvPr>
        </p:nvSpPr>
        <p:spPr>
          <a:xfrm>
            <a:off x="6457950" y="602829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573346A-FCA4-684E-8D18-26E8324063ED}" type="slidenum">
              <a:rPr lang="en-US" smtClean="0"/>
              <a:t>‹#›</a:t>
            </a:fld>
            <a:endParaRPr lang="en-US" dirty="0"/>
          </a:p>
        </p:txBody>
      </p:sp>
      <p:sp>
        <p:nvSpPr>
          <p:cNvPr id="4" name="Footer"/>
          <p:cNvSpPr>
            <a:spLocks noGrp="1"/>
          </p:cNvSpPr>
          <p:nvPr>
            <p:ph type="ftr" sz="quarter" idx="3"/>
          </p:nvPr>
        </p:nvSpPr>
        <p:spPr>
          <a:xfrm>
            <a:off x="3028950" y="602829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dirty="0"/>
              <a:t>Office of Information and Technology</a:t>
            </a:r>
          </a:p>
        </p:txBody>
      </p:sp>
    </p:spTree>
    <p:extLst>
      <p:ext uri="{BB962C8B-B14F-4D97-AF65-F5344CB8AC3E}">
        <p14:creationId xmlns:p14="http://schemas.microsoft.com/office/powerpoint/2010/main" val="1884326421"/>
      </p:ext>
    </p:extLst>
  </p:cSld>
  <p:clrMap bg1="lt1" tx1="dk1" bg2="lt2" tx2="dk2" accent1="accent1" accent2="accent2" accent3="accent3" accent4="accent4" accent5="accent5" accent6="accent6" hlink="hlink" folHlink="folHlink"/>
  <p:sldLayoutIdLst>
    <p:sldLayoutId id="2147483706" r:id="rId1"/>
    <p:sldLayoutId id="2147483662" r:id="rId2"/>
    <p:sldLayoutId id="2147483707" r:id="rId3"/>
    <p:sldLayoutId id="2147483708" r:id="rId4"/>
    <p:sldLayoutId id="2147483699" r:id="rId5"/>
    <p:sldLayoutId id="2147483702" r:id="rId6"/>
    <p:sldLayoutId id="2147483700" r:id="rId7"/>
    <p:sldLayoutId id="2147483704" r:id="rId8"/>
    <p:sldLayoutId id="2147483701" r:id="rId9"/>
  </p:sldLayoutIdLst>
  <p:hf hdr="0" dt="0"/>
  <p:txStyles>
    <p:titleStyle>
      <a:lvl1pPr algn="l" defTabSz="914400" rtl="0" eaLnBrk="1" latinLnBrk="0" hangingPunct="1">
        <a:lnSpc>
          <a:spcPct val="90000"/>
        </a:lnSpc>
        <a:spcBef>
          <a:spcPct val="0"/>
        </a:spcBef>
        <a:buNone/>
        <a:defRPr sz="2800" b="1" i="0" kern="1200">
          <a:solidFill>
            <a:srgbClr val="1F1F1F"/>
          </a:solidFill>
          <a:latin typeface="Calibri" charset="0"/>
          <a:ea typeface="Calibri" charset="0"/>
          <a:cs typeface="Calibri"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baseline="0">
          <a:solidFill>
            <a:srgbClr val="1F1F1F"/>
          </a:solidFill>
          <a:latin typeface="+mn-lt"/>
          <a:ea typeface="+mn-ea"/>
          <a:cs typeface="+mn-cs"/>
        </a:defRPr>
      </a:lvl1pPr>
      <a:lvl2pPr marL="685800" indent="-228600" algn="l" defTabSz="914400" rtl="0" eaLnBrk="1" latinLnBrk="0" hangingPunct="1">
        <a:lnSpc>
          <a:spcPct val="90000"/>
        </a:lnSpc>
        <a:spcBef>
          <a:spcPts val="500"/>
        </a:spcBef>
        <a:buFont typeface="CambriaMath" charset="0"/>
        <a:buChar char="⎯"/>
        <a:defRPr sz="2400" kern="1200">
          <a:solidFill>
            <a:srgbClr val="1F1F1F"/>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400" kern="1200">
          <a:solidFill>
            <a:srgbClr val="1F1F1F"/>
          </a:solidFill>
          <a:latin typeface="+mn-lt"/>
          <a:ea typeface="+mn-ea"/>
          <a:cs typeface="+mn-cs"/>
        </a:defRPr>
      </a:lvl3pPr>
      <a:lvl4pPr marL="1600200" indent="-228600" algn="l" defTabSz="914400" rtl="0" eaLnBrk="1" latinLnBrk="0" hangingPunct="1">
        <a:lnSpc>
          <a:spcPct val="90000"/>
        </a:lnSpc>
        <a:spcBef>
          <a:spcPts val="500"/>
        </a:spcBef>
        <a:buFont typeface=".AppleSystemUIFont" charset="-120"/>
        <a:buChar char="»"/>
        <a:defRPr sz="2400" kern="1200">
          <a:solidFill>
            <a:srgbClr val="1F1F1F"/>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9.xml"/><Relationship Id="rId7" Type="http://schemas.openxmlformats.org/officeDocument/2006/relationships/image" Target="../media/image10.png"/><Relationship Id="rId2" Type="http://schemas.openxmlformats.org/officeDocument/2006/relationships/diagramData" Target="../diagrams/data9.xml"/><Relationship Id="rId1" Type="http://schemas.openxmlformats.org/officeDocument/2006/relationships/slideLayout" Target="../slideLayouts/slideLayout2.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10.xml"/><Relationship Id="rId7" Type="http://schemas.openxmlformats.org/officeDocument/2006/relationships/hyperlink" Target="https://vaww.portal2.va.gov/sites/infosecurity/fieldsecurity/rs/default.aspx" TargetMode="External"/><Relationship Id="rId2" Type="http://schemas.openxmlformats.org/officeDocument/2006/relationships/diagramData" Target="../diagrams/data10.xml"/><Relationship Id="rId1" Type="http://schemas.openxmlformats.org/officeDocument/2006/relationships/slideLayout" Target="../slideLayouts/slideLayout2.xml"/><Relationship Id="rId6" Type="http://schemas.microsoft.com/office/2007/relationships/diagramDrawing" Target="../diagrams/drawing10.xml"/><Relationship Id="rId5" Type="http://schemas.openxmlformats.org/officeDocument/2006/relationships/diagramColors" Target="../diagrams/colors10.xml"/><Relationship Id="rId4" Type="http://schemas.openxmlformats.org/officeDocument/2006/relationships/diagramQuickStyle" Target="../diagrams/quickStyle10.xml"/></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11.xml"/><Relationship Id="rId7" Type="http://schemas.microsoft.com/office/2007/relationships/diagramDrawing" Target="../diagrams/drawing11.xm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diagramColors" Target="../diagrams/colors11.xml"/><Relationship Id="rId5" Type="http://schemas.openxmlformats.org/officeDocument/2006/relationships/diagramQuickStyle" Target="../diagrams/quickStyle11.xml"/><Relationship Id="rId4" Type="http://schemas.openxmlformats.org/officeDocument/2006/relationships/diagramLayout" Target="../diagrams/layout11.xml"/></Relationships>
</file>

<file path=ppt/slides/_rels/slide13.xml.rels><?xml version="1.0" encoding="UTF-8" standalone="yes"?>
<Relationships xmlns="http://schemas.openxmlformats.org/package/2006/relationships"><Relationship Id="rId3" Type="http://schemas.openxmlformats.org/officeDocument/2006/relationships/diagramData" Target="../diagrams/data12.xml"/><Relationship Id="rId7" Type="http://schemas.microsoft.com/office/2007/relationships/diagramDrawing" Target="../diagrams/drawing12.xm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diagramColors" Target="../diagrams/colors12.xml"/><Relationship Id="rId5" Type="http://schemas.openxmlformats.org/officeDocument/2006/relationships/diagramQuickStyle" Target="../diagrams/quickStyle12.xml"/><Relationship Id="rId4" Type="http://schemas.openxmlformats.org/officeDocument/2006/relationships/diagramLayout" Target="../diagrams/layout12.xml"/></Relationships>
</file>

<file path=ppt/slides/_rels/slide14.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diagramData" Target="../diagrams/data13.xml"/><Relationship Id="rId7" Type="http://schemas.microsoft.com/office/2007/relationships/diagramDrawing" Target="../diagrams/drawing13.xm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diagramColors" Target="../diagrams/colors13.xml"/><Relationship Id="rId5" Type="http://schemas.openxmlformats.org/officeDocument/2006/relationships/diagramQuickStyle" Target="../diagrams/quickStyle13.xml"/><Relationship Id="rId4" Type="http://schemas.openxmlformats.org/officeDocument/2006/relationships/diagramLayout" Target="../diagrams/layout13.xml"/></Relationships>
</file>

<file path=ppt/slides/_rels/slide15.xml.rels><?xml version="1.0" encoding="UTF-8" standalone="yes"?>
<Relationships xmlns="http://schemas.openxmlformats.org/package/2006/relationships"><Relationship Id="rId3" Type="http://schemas.openxmlformats.org/officeDocument/2006/relationships/diagramData" Target="../diagrams/data14.xml"/><Relationship Id="rId7" Type="http://schemas.microsoft.com/office/2007/relationships/diagramDrawing" Target="../diagrams/drawing14.xm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diagramColors" Target="../diagrams/colors14.xml"/><Relationship Id="rId5" Type="http://schemas.openxmlformats.org/officeDocument/2006/relationships/diagramQuickStyle" Target="../diagrams/quickStyle14.xml"/><Relationship Id="rId4" Type="http://schemas.openxmlformats.org/officeDocument/2006/relationships/diagramLayout" Target="../diagrams/layout14.xml"/></Relationships>
</file>

<file path=ppt/slides/_rels/slide16.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diagramData" Target="../diagrams/data15.xml"/><Relationship Id="rId7" Type="http://schemas.microsoft.com/office/2007/relationships/diagramDrawing" Target="../diagrams/drawing15.xml"/><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diagramColors" Target="../diagrams/colors15.xml"/><Relationship Id="rId5" Type="http://schemas.openxmlformats.org/officeDocument/2006/relationships/diagramQuickStyle" Target="../diagrams/quickStyle15.xml"/><Relationship Id="rId4" Type="http://schemas.openxmlformats.org/officeDocument/2006/relationships/diagramLayout" Target="../diagrams/layout15.xml"/></Relationships>
</file>

<file path=ppt/slides/_rels/slide17.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diagramData" Target="../diagrams/data16.xml"/><Relationship Id="rId7" Type="http://schemas.microsoft.com/office/2007/relationships/diagramDrawing" Target="../diagrams/drawing16.xml"/><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diagramColors" Target="../diagrams/colors16.xml"/><Relationship Id="rId5" Type="http://schemas.openxmlformats.org/officeDocument/2006/relationships/diagramQuickStyle" Target="../diagrams/quickStyle16.xml"/><Relationship Id="rId4" Type="http://schemas.openxmlformats.org/officeDocument/2006/relationships/diagramLayout" Target="../diagrams/layout16.xml"/></Relationships>
</file>

<file path=ppt/slides/_rels/slide18.xml.rels><?xml version="1.0" encoding="UTF-8" standalone="yes"?>
<Relationships xmlns="http://schemas.openxmlformats.org/package/2006/relationships"><Relationship Id="rId3" Type="http://schemas.openxmlformats.org/officeDocument/2006/relationships/diagramData" Target="../diagrams/data17.xml"/><Relationship Id="rId7" Type="http://schemas.microsoft.com/office/2007/relationships/diagramDrawing" Target="../diagrams/drawing17.xml"/><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diagramColors" Target="../diagrams/colors17.xml"/><Relationship Id="rId5" Type="http://schemas.openxmlformats.org/officeDocument/2006/relationships/diagramQuickStyle" Target="../diagrams/quickStyle17.xml"/><Relationship Id="rId4" Type="http://schemas.openxmlformats.org/officeDocument/2006/relationships/diagramLayout" Target="../diagrams/layout17.xml"/></Relationships>
</file>

<file path=ppt/slides/_rels/slide19.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diagramData" Target="../diagrams/data18.xml"/><Relationship Id="rId7" Type="http://schemas.microsoft.com/office/2007/relationships/diagramDrawing" Target="../diagrams/drawing18.xml"/><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diagramColors" Target="../diagrams/colors18.xml"/><Relationship Id="rId5" Type="http://schemas.openxmlformats.org/officeDocument/2006/relationships/diagramQuickStyle" Target="../diagrams/quickStyle18.xml"/><Relationship Id="rId4" Type="http://schemas.openxmlformats.org/officeDocument/2006/relationships/diagramLayout" Target="../diagrams/layout18.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0.xml.rels><?xml version="1.0" encoding="UTF-8" standalone="yes"?>
<Relationships xmlns="http://schemas.openxmlformats.org/package/2006/relationships"><Relationship Id="rId3" Type="http://schemas.openxmlformats.org/officeDocument/2006/relationships/diagramData" Target="../diagrams/data19.xml"/><Relationship Id="rId7" Type="http://schemas.microsoft.com/office/2007/relationships/diagramDrawing" Target="../diagrams/drawing19.xml"/><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diagramColors" Target="../diagrams/colors19.xml"/><Relationship Id="rId5" Type="http://schemas.openxmlformats.org/officeDocument/2006/relationships/diagramQuickStyle" Target="../diagrams/quickStyle19.xml"/><Relationship Id="rId4" Type="http://schemas.openxmlformats.org/officeDocument/2006/relationships/diagramLayout" Target="../diagrams/layout19.xml"/></Relationships>
</file>

<file path=ppt/slides/_rels/slide21.xml.rels><?xml version="1.0" encoding="UTF-8" standalone="yes"?>
<Relationships xmlns="http://schemas.openxmlformats.org/package/2006/relationships"><Relationship Id="rId3" Type="http://schemas.openxmlformats.org/officeDocument/2006/relationships/diagramData" Target="../diagrams/data20.xml"/><Relationship Id="rId7" Type="http://schemas.microsoft.com/office/2007/relationships/diagramDrawing" Target="../diagrams/drawing20.xml"/><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diagramColors" Target="../diagrams/colors20.xml"/><Relationship Id="rId5" Type="http://schemas.openxmlformats.org/officeDocument/2006/relationships/diagramQuickStyle" Target="../diagrams/quickStyle20.xml"/><Relationship Id="rId4" Type="http://schemas.openxmlformats.org/officeDocument/2006/relationships/diagramLayout" Target="../diagrams/layout20.xml"/></Relationships>
</file>

<file path=ppt/slides/_rels/slide22.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diagramData" Target="../diagrams/data21.xml"/><Relationship Id="rId7" Type="http://schemas.microsoft.com/office/2007/relationships/diagramDrawing" Target="../diagrams/drawing21.xml"/><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diagramColors" Target="../diagrams/colors21.xml"/><Relationship Id="rId5" Type="http://schemas.openxmlformats.org/officeDocument/2006/relationships/diagramQuickStyle" Target="../diagrams/quickStyle21.xml"/><Relationship Id="rId4" Type="http://schemas.openxmlformats.org/officeDocument/2006/relationships/diagramLayout" Target="../diagrams/layout21.xml"/></Relationships>
</file>

<file path=ppt/slides/_rels/slide23.xml.rels><?xml version="1.0" encoding="UTF-8" standalone="yes"?>
<Relationships xmlns="http://schemas.openxmlformats.org/package/2006/relationships"><Relationship Id="rId3" Type="http://schemas.openxmlformats.org/officeDocument/2006/relationships/diagramData" Target="../diagrams/data22.xml"/><Relationship Id="rId7" Type="http://schemas.microsoft.com/office/2007/relationships/diagramDrawing" Target="../diagrams/drawing22.xml"/><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diagramColors" Target="../diagrams/colors22.xml"/><Relationship Id="rId5" Type="http://schemas.openxmlformats.org/officeDocument/2006/relationships/diagramQuickStyle" Target="../diagrams/quickStyle22.xml"/><Relationship Id="rId4" Type="http://schemas.openxmlformats.org/officeDocument/2006/relationships/diagramLayout" Target="../diagrams/layout22.xml"/></Relationships>
</file>

<file path=ppt/slides/_rels/slide24.xml.rels><?xml version="1.0" encoding="UTF-8" standalone="yes"?>
<Relationships xmlns="http://schemas.openxmlformats.org/package/2006/relationships"><Relationship Id="rId3" Type="http://schemas.openxmlformats.org/officeDocument/2006/relationships/diagramData" Target="../diagrams/data23.xml"/><Relationship Id="rId7" Type="http://schemas.microsoft.com/office/2007/relationships/diagramDrawing" Target="../diagrams/drawing23.xml"/><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diagramColors" Target="../diagrams/colors23.xml"/><Relationship Id="rId5" Type="http://schemas.openxmlformats.org/officeDocument/2006/relationships/diagramQuickStyle" Target="../diagrams/quickStyle23.xml"/><Relationship Id="rId4" Type="http://schemas.openxmlformats.org/officeDocument/2006/relationships/diagramLayout" Target="../diagrams/layout23.xml"/></Relationships>
</file>

<file path=ppt/slides/_rels/slide25.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diagramData" Target="../diagrams/data24.xml"/><Relationship Id="rId7" Type="http://schemas.microsoft.com/office/2007/relationships/diagramDrawing" Target="../diagrams/drawing24.xml"/><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diagramColors" Target="../diagrams/colors24.xml"/><Relationship Id="rId5" Type="http://schemas.openxmlformats.org/officeDocument/2006/relationships/diagramQuickStyle" Target="../diagrams/quickStyle24.xml"/><Relationship Id="rId4" Type="http://schemas.openxmlformats.org/officeDocument/2006/relationships/diagramLayout" Target="../diagrams/layout24.xml"/></Relationships>
</file>

<file path=ppt/slides/_rels/slide26.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diagramData" Target="../diagrams/data25.xml"/><Relationship Id="rId7" Type="http://schemas.microsoft.com/office/2007/relationships/diagramDrawing" Target="../diagrams/drawing25.xml"/><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diagramColors" Target="../diagrams/colors25.xml"/><Relationship Id="rId5" Type="http://schemas.openxmlformats.org/officeDocument/2006/relationships/diagramQuickStyle" Target="../diagrams/quickStyle25.xml"/><Relationship Id="rId4" Type="http://schemas.openxmlformats.org/officeDocument/2006/relationships/diagramLayout" Target="../diagrams/layout25.xml"/></Relationships>
</file>

<file path=ppt/slides/_rels/slide27.xml.rels><?xml version="1.0" encoding="UTF-8" standalone="yes"?>
<Relationships xmlns="http://schemas.openxmlformats.org/package/2006/relationships"><Relationship Id="rId3" Type="http://schemas.openxmlformats.org/officeDocument/2006/relationships/diagramData" Target="../diagrams/data26.xml"/><Relationship Id="rId7" Type="http://schemas.microsoft.com/office/2007/relationships/diagramDrawing" Target="../diagrams/drawing26.xml"/><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diagramColors" Target="../diagrams/colors26.xml"/><Relationship Id="rId5" Type="http://schemas.openxmlformats.org/officeDocument/2006/relationships/diagramQuickStyle" Target="../diagrams/quickStyle26.xml"/><Relationship Id="rId4" Type="http://schemas.openxmlformats.org/officeDocument/2006/relationships/diagramLayout" Target="../diagrams/layout26.xml"/></Relationships>
</file>

<file path=ppt/slides/_rels/slide28.xml.rels><?xml version="1.0" encoding="UTF-8" standalone="yes"?>
<Relationships xmlns="http://schemas.openxmlformats.org/package/2006/relationships"><Relationship Id="rId3" Type="http://schemas.openxmlformats.org/officeDocument/2006/relationships/diagramData" Target="../diagrams/data27.xml"/><Relationship Id="rId7" Type="http://schemas.microsoft.com/office/2007/relationships/diagramDrawing" Target="../diagrams/drawing27.xml"/><Relationship Id="rId2" Type="http://schemas.openxmlformats.org/officeDocument/2006/relationships/notesSlide" Target="../notesSlides/notesSlide22.xml"/><Relationship Id="rId1" Type="http://schemas.openxmlformats.org/officeDocument/2006/relationships/slideLayout" Target="../slideLayouts/slideLayout2.xml"/><Relationship Id="rId6" Type="http://schemas.openxmlformats.org/officeDocument/2006/relationships/diagramColors" Target="../diagrams/colors27.xml"/><Relationship Id="rId5" Type="http://schemas.openxmlformats.org/officeDocument/2006/relationships/diagramQuickStyle" Target="../diagrams/quickStyle27.xml"/><Relationship Id="rId4" Type="http://schemas.openxmlformats.org/officeDocument/2006/relationships/diagramLayout" Target="../diagrams/layout27.xml"/></Relationships>
</file>

<file path=ppt/slides/_rels/slide29.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diagramData" Target="../diagrams/data28.xml"/><Relationship Id="rId7" Type="http://schemas.microsoft.com/office/2007/relationships/diagramDrawing" Target="../diagrams/drawing28.xml"/><Relationship Id="rId2" Type="http://schemas.openxmlformats.org/officeDocument/2006/relationships/notesSlide" Target="../notesSlides/notesSlide23.xml"/><Relationship Id="rId1" Type="http://schemas.openxmlformats.org/officeDocument/2006/relationships/slideLayout" Target="../slideLayouts/slideLayout2.xml"/><Relationship Id="rId6" Type="http://schemas.openxmlformats.org/officeDocument/2006/relationships/diagramColors" Target="../diagrams/colors28.xml"/><Relationship Id="rId5" Type="http://schemas.openxmlformats.org/officeDocument/2006/relationships/diagramQuickStyle" Target="../diagrams/quickStyle28.xml"/><Relationship Id="rId4" Type="http://schemas.openxmlformats.org/officeDocument/2006/relationships/diagramLayout" Target="../diagrams/layout28.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30.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diagramData" Target="../diagrams/data29.xml"/><Relationship Id="rId7" Type="http://schemas.microsoft.com/office/2007/relationships/diagramDrawing" Target="../diagrams/drawing29.xml"/><Relationship Id="rId2" Type="http://schemas.openxmlformats.org/officeDocument/2006/relationships/notesSlide" Target="../notesSlides/notesSlide24.xml"/><Relationship Id="rId1" Type="http://schemas.openxmlformats.org/officeDocument/2006/relationships/slideLayout" Target="../slideLayouts/slideLayout2.xml"/><Relationship Id="rId6" Type="http://schemas.openxmlformats.org/officeDocument/2006/relationships/diagramColors" Target="../diagrams/colors29.xml"/><Relationship Id="rId5" Type="http://schemas.openxmlformats.org/officeDocument/2006/relationships/diagramQuickStyle" Target="../diagrams/quickStyle29.xml"/><Relationship Id="rId4" Type="http://schemas.openxmlformats.org/officeDocument/2006/relationships/diagramLayout" Target="../diagrams/layout29.xml"/></Relationships>
</file>

<file path=ppt/slides/_rels/slide31.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diagramData" Target="../diagrams/data30.xml"/><Relationship Id="rId7" Type="http://schemas.microsoft.com/office/2007/relationships/diagramDrawing" Target="../diagrams/drawing30.xml"/><Relationship Id="rId2" Type="http://schemas.openxmlformats.org/officeDocument/2006/relationships/notesSlide" Target="../notesSlides/notesSlide25.xml"/><Relationship Id="rId1" Type="http://schemas.openxmlformats.org/officeDocument/2006/relationships/slideLayout" Target="../slideLayouts/slideLayout2.xml"/><Relationship Id="rId6" Type="http://schemas.openxmlformats.org/officeDocument/2006/relationships/diagramColors" Target="../diagrams/colors30.xml"/><Relationship Id="rId5" Type="http://schemas.openxmlformats.org/officeDocument/2006/relationships/diagramQuickStyle" Target="../diagrams/quickStyle30.xml"/><Relationship Id="rId4" Type="http://schemas.openxmlformats.org/officeDocument/2006/relationships/diagramLayout" Target="../diagrams/layout30.xml"/></Relationships>
</file>

<file path=ppt/slides/_rels/slide32.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diagramData" Target="../diagrams/data31.xml"/><Relationship Id="rId7" Type="http://schemas.microsoft.com/office/2007/relationships/diagramDrawing" Target="../diagrams/drawing31.xml"/><Relationship Id="rId2" Type="http://schemas.openxmlformats.org/officeDocument/2006/relationships/notesSlide" Target="../notesSlides/notesSlide26.xml"/><Relationship Id="rId1" Type="http://schemas.openxmlformats.org/officeDocument/2006/relationships/slideLayout" Target="../slideLayouts/slideLayout2.xml"/><Relationship Id="rId6" Type="http://schemas.openxmlformats.org/officeDocument/2006/relationships/diagramColors" Target="../diagrams/colors31.xml"/><Relationship Id="rId5" Type="http://schemas.openxmlformats.org/officeDocument/2006/relationships/diagramQuickStyle" Target="../diagrams/quickStyle31.xml"/><Relationship Id="rId4" Type="http://schemas.openxmlformats.org/officeDocument/2006/relationships/diagramLayout" Target="../diagrams/layout31.xml"/></Relationships>
</file>

<file path=ppt/slides/_rels/slide33.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diagramData" Target="../diagrams/data32.xml"/><Relationship Id="rId7" Type="http://schemas.microsoft.com/office/2007/relationships/diagramDrawing" Target="../diagrams/drawing32.xml"/><Relationship Id="rId2" Type="http://schemas.openxmlformats.org/officeDocument/2006/relationships/notesSlide" Target="../notesSlides/notesSlide27.xml"/><Relationship Id="rId1" Type="http://schemas.openxmlformats.org/officeDocument/2006/relationships/slideLayout" Target="../slideLayouts/slideLayout2.xml"/><Relationship Id="rId6" Type="http://schemas.openxmlformats.org/officeDocument/2006/relationships/diagramColors" Target="../diagrams/colors32.xml"/><Relationship Id="rId5" Type="http://schemas.openxmlformats.org/officeDocument/2006/relationships/diagramQuickStyle" Target="../diagrams/quickStyle32.xml"/><Relationship Id="rId4" Type="http://schemas.openxmlformats.org/officeDocument/2006/relationships/diagramLayout" Target="../diagrams/layout32.xml"/></Relationships>
</file>

<file path=ppt/slides/_rels/slide34.xml.rels><?xml version="1.0" encoding="UTF-8" standalone="yes"?>
<Relationships xmlns="http://schemas.openxmlformats.org/package/2006/relationships"><Relationship Id="rId3" Type="http://schemas.openxmlformats.org/officeDocument/2006/relationships/diagramData" Target="../diagrams/data33.xml"/><Relationship Id="rId7" Type="http://schemas.microsoft.com/office/2007/relationships/diagramDrawing" Target="../diagrams/drawing33.xml"/><Relationship Id="rId2" Type="http://schemas.openxmlformats.org/officeDocument/2006/relationships/notesSlide" Target="../notesSlides/notesSlide28.xml"/><Relationship Id="rId1" Type="http://schemas.openxmlformats.org/officeDocument/2006/relationships/slideLayout" Target="../slideLayouts/slideLayout2.xml"/><Relationship Id="rId6" Type="http://schemas.openxmlformats.org/officeDocument/2006/relationships/diagramColors" Target="../diagrams/colors33.xml"/><Relationship Id="rId5" Type="http://schemas.openxmlformats.org/officeDocument/2006/relationships/diagramQuickStyle" Target="../diagrams/quickStyle33.xml"/><Relationship Id="rId4" Type="http://schemas.openxmlformats.org/officeDocument/2006/relationships/diagramLayout" Target="../diagrams/layout33.xml"/></Relationships>
</file>

<file path=ppt/slides/_rels/slide35.xml.rels><?xml version="1.0" encoding="UTF-8" standalone="yes"?>
<Relationships xmlns="http://schemas.openxmlformats.org/package/2006/relationships"><Relationship Id="rId8" Type="http://schemas.openxmlformats.org/officeDocument/2006/relationships/hyperlink" Target="https://vaww.portal2.va.gov/sites/infosecurity/fieldsecurity/rs/default.aspx" TargetMode="External"/><Relationship Id="rId3" Type="http://schemas.openxmlformats.org/officeDocument/2006/relationships/diagramLayout" Target="../diagrams/layout34.xml"/><Relationship Id="rId7" Type="http://schemas.openxmlformats.org/officeDocument/2006/relationships/hyperlink" Target="https://meet.rtc.va.gov/terry.peters/V72KTW2J" TargetMode="External"/><Relationship Id="rId2" Type="http://schemas.openxmlformats.org/officeDocument/2006/relationships/diagramData" Target="../diagrams/data34.xml"/><Relationship Id="rId1" Type="http://schemas.openxmlformats.org/officeDocument/2006/relationships/slideLayout" Target="../slideLayouts/slideLayout2.xml"/><Relationship Id="rId6" Type="http://schemas.microsoft.com/office/2007/relationships/diagramDrawing" Target="../diagrams/drawing34.xml"/><Relationship Id="rId11" Type="http://schemas.openxmlformats.org/officeDocument/2006/relationships/hyperlink" Target="mailto:OITITOPSSOESOResearchSupportDivision@va.gov" TargetMode="External"/><Relationship Id="rId5" Type="http://schemas.openxmlformats.org/officeDocument/2006/relationships/diagramColors" Target="../diagrams/colors34.xml"/><Relationship Id="rId10" Type="http://schemas.openxmlformats.org/officeDocument/2006/relationships/hyperlink" Target="https://vaww.portal2.va.gov/sites/infosecurity/fieldsecurity/rs/Lists/RSD%20FAQ%20%20Principle%20Investigator%20PI/AllItems.aspx" TargetMode="External"/><Relationship Id="rId4" Type="http://schemas.openxmlformats.org/officeDocument/2006/relationships/diagramQuickStyle" Target="../diagrams/quickStyle34.xml"/><Relationship Id="rId9" Type="http://schemas.openxmlformats.org/officeDocument/2006/relationships/hyperlink" Target="https://vaww.portal2.va.gov/sites/infosecurity/fieldsecurity/rs/Lists/RSD%20FAQ/AllItems.aspx" TargetMode="External"/></Relationships>
</file>

<file path=ppt/slides/_rels/slide36.xml.rels><?xml version="1.0" encoding="UTF-8" standalone="yes"?>
<Relationships xmlns="http://schemas.openxmlformats.org/package/2006/relationships"><Relationship Id="rId3" Type="http://schemas.openxmlformats.org/officeDocument/2006/relationships/diagramData" Target="../diagrams/data35.xml"/><Relationship Id="rId7" Type="http://schemas.microsoft.com/office/2007/relationships/diagramDrawing" Target="../diagrams/drawing35.xml"/><Relationship Id="rId2" Type="http://schemas.openxmlformats.org/officeDocument/2006/relationships/notesSlide" Target="../notesSlides/notesSlide29.xml"/><Relationship Id="rId1" Type="http://schemas.openxmlformats.org/officeDocument/2006/relationships/slideLayout" Target="../slideLayouts/slideLayout2.xml"/><Relationship Id="rId6" Type="http://schemas.openxmlformats.org/officeDocument/2006/relationships/diagramColors" Target="../diagrams/colors35.xml"/><Relationship Id="rId5" Type="http://schemas.openxmlformats.org/officeDocument/2006/relationships/diagramQuickStyle" Target="../diagrams/quickStyle35.xml"/><Relationship Id="rId4" Type="http://schemas.openxmlformats.org/officeDocument/2006/relationships/diagramLayout" Target="../diagrams/layout35.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8.xml"/><Relationship Id="rId7" Type="http://schemas.openxmlformats.org/officeDocument/2006/relationships/image" Target="../media/image9.JPG"/><Relationship Id="rId2" Type="http://schemas.openxmlformats.org/officeDocument/2006/relationships/diagramData" Target="../diagrams/data8.xml"/><Relationship Id="rId1" Type="http://schemas.openxmlformats.org/officeDocument/2006/relationships/slideLayout" Target="../slideLayouts/slideLayout2.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3577700" y="1357140"/>
            <a:ext cx="5675356" cy="876905"/>
          </a:xfrm>
        </p:spPr>
        <p:txBody>
          <a:bodyPr/>
          <a:lstStyle/>
          <a:p>
            <a:r>
              <a:rPr lang="en-US" sz="2400" dirty="0"/>
              <a:t>Enterprise Research Data </a:t>
            </a:r>
            <a:br>
              <a:rPr lang="en-US" sz="2400" dirty="0"/>
            </a:br>
            <a:r>
              <a:rPr lang="en-US" sz="2400" dirty="0"/>
              <a:t>Security Plan (ERDSP) </a:t>
            </a:r>
            <a:br>
              <a:rPr lang="en-US" sz="2400" dirty="0"/>
            </a:br>
            <a:r>
              <a:rPr lang="en-US" sz="2400" dirty="0"/>
              <a:t>TRAINING</a:t>
            </a:r>
            <a:br>
              <a:rPr lang="en-US" sz="2000" dirty="0"/>
            </a:br>
            <a:endParaRPr lang="en-US" sz="2000" dirty="0">
              <a:solidFill>
                <a:srgbClr val="0070C0"/>
              </a:solidFill>
            </a:endParaRPr>
          </a:p>
        </p:txBody>
      </p:sp>
      <p:sp>
        <p:nvSpPr>
          <p:cNvPr id="7" name="Text Placeholder 6"/>
          <p:cNvSpPr>
            <a:spLocks noGrp="1"/>
          </p:cNvSpPr>
          <p:nvPr>
            <p:ph type="body" sz="quarter" idx="10"/>
          </p:nvPr>
        </p:nvSpPr>
        <p:spPr>
          <a:xfrm>
            <a:off x="3292477" y="2842371"/>
            <a:ext cx="4354513" cy="1189303"/>
          </a:xfrm>
        </p:spPr>
        <p:txBody>
          <a:bodyPr/>
          <a:lstStyle/>
          <a:p>
            <a:pPr algn="ctr">
              <a:lnSpc>
                <a:spcPct val="106000"/>
              </a:lnSpc>
              <a:spcBef>
                <a:spcPct val="0"/>
              </a:spcBef>
            </a:pPr>
            <a:r>
              <a:rPr lang="en-US" altLang="en-US" sz="2000" dirty="0">
                <a:solidFill>
                  <a:srgbClr val="808080"/>
                </a:solidFill>
              </a:rPr>
              <a:t>Terry A. Peters</a:t>
            </a:r>
          </a:p>
          <a:p>
            <a:pPr algn="ctr">
              <a:lnSpc>
                <a:spcPct val="106000"/>
              </a:lnSpc>
              <a:spcBef>
                <a:spcPct val="0"/>
              </a:spcBef>
            </a:pPr>
            <a:r>
              <a:rPr lang="en-US" altLang="en-US" sz="2000" dirty="0">
                <a:solidFill>
                  <a:srgbClr val="808080"/>
                </a:solidFill>
              </a:rPr>
              <a:t>March 20, 2020</a:t>
            </a:r>
          </a:p>
        </p:txBody>
      </p:sp>
      <p:sp>
        <p:nvSpPr>
          <p:cNvPr id="2" name="Text Placeholder 1"/>
          <p:cNvSpPr>
            <a:spLocks noGrp="1"/>
          </p:cNvSpPr>
          <p:nvPr>
            <p:ph type="body" sz="quarter" idx="14"/>
          </p:nvPr>
        </p:nvSpPr>
        <p:spPr>
          <a:xfrm>
            <a:off x="3292475" y="4371422"/>
            <a:ext cx="5214216" cy="265176"/>
          </a:xfrm>
        </p:spPr>
        <p:txBody>
          <a:bodyPr/>
          <a:lstStyle/>
          <a:p>
            <a:r>
              <a:rPr lang="en-US" dirty="0">
                <a:solidFill>
                  <a:srgbClr val="0070C0"/>
                </a:solidFill>
              </a:rPr>
              <a:t>This Briefing is: UNCLASSIFIED//FOR OFFICIAL USE ONLY</a:t>
            </a:r>
          </a:p>
          <a:p>
            <a:endParaRPr lang="en-US" dirty="0"/>
          </a:p>
        </p:txBody>
      </p:sp>
      <p:sp>
        <p:nvSpPr>
          <p:cNvPr id="5" name="TextBox 4">
            <a:extLst>
              <a:ext uri="{FF2B5EF4-FFF2-40B4-BE49-F238E27FC236}">
                <a16:creationId xmlns:a16="http://schemas.microsoft.com/office/drawing/2014/main" id="{B75F2008-78F2-4E57-833F-9381072A868A}"/>
              </a:ext>
            </a:extLst>
          </p:cNvPr>
          <p:cNvSpPr txBox="1"/>
          <p:nvPr/>
        </p:nvSpPr>
        <p:spPr>
          <a:xfrm>
            <a:off x="6319520" y="408265"/>
            <a:ext cx="2421709" cy="841415"/>
          </a:xfrm>
          <a:prstGeom prst="roundRect">
            <a:avLst/>
          </a:prstGeom>
        </p:spPr>
        <p:style>
          <a:lnRef idx="2">
            <a:schemeClr val="accent6"/>
          </a:lnRef>
          <a:fillRef idx="1">
            <a:schemeClr val="lt1"/>
          </a:fillRef>
          <a:effectRef idx="0">
            <a:schemeClr val="accent6"/>
          </a:effectRef>
          <a:fontRef idx="minor">
            <a:schemeClr val="dk1"/>
          </a:fontRef>
        </p:style>
        <p:txBody>
          <a:bodyPr wrap="square" rtlCol="0">
            <a:spAutoFit/>
          </a:bodyPr>
          <a:lstStyle/>
          <a:p>
            <a:r>
              <a:rPr lang="en-US" sz="1400" dirty="0"/>
              <a:t>Dial in</a:t>
            </a:r>
            <a:r>
              <a:rPr lang="en-US" sz="1400" dirty="0">
                <a:solidFill>
                  <a:schemeClr val="tx1"/>
                </a:solidFill>
              </a:rPr>
              <a:t>:  1 (415) 655-0052</a:t>
            </a:r>
          </a:p>
          <a:p>
            <a:r>
              <a:rPr lang="en-US" sz="1400" dirty="0"/>
              <a:t>Access Code</a:t>
            </a:r>
            <a:r>
              <a:rPr lang="en-US" sz="1400"/>
              <a:t>:  587-526-195</a:t>
            </a:r>
            <a:endParaRPr lang="en-US" sz="1400" dirty="0">
              <a:solidFill>
                <a:schemeClr val="tx1"/>
              </a:solidFill>
            </a:endParaRPr>
          </a:p>
          <a:p>
            <a:r>
              <a:rPr lang="en-US" sz="1400" dirty="0"/>
              <a:t>Slides in “Handout” Tab</a:t>
            </a:r>
          </a:p>
        </p:txBody>
      </p:sp>
    </p:spTree>
    <p:extLst>
      <p:ext uri="{BB962C8B-B14F-4D97-AF65-F5344CB8AC3E}">
        <p14:creationId xmlns:p14="http://schemas.microsoft.com/office/powerpoint/2010/main" val="4458154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7731C2F8-3CB0-4024-BD81-7C3BF4EB3E0F}"/>
              </a:ext>
            </a:extLst>
          </p:cNvPr>
          <p:cNvSpPr/>
          <p:nvPr/>
        </p:nvSpPr>
        <p:spPr>
          <a:xfrm>
            <a:off x="319449" y="1124762"/>
            <a:ext cx="8283678" cy="646331"/>
          </a:xfrm>
          <a:prstGeom prst="rect">
            <a:avLst/>
          </a:prstGeom>
        </p:spPr>
        <p:txBody>
          <a:bodyPr wrap="square">
            <a:spAutoFit/>
          </a:bodyPr>
          <a:lstStyle/>
          <a:p>
            <a:r>
              <a:rPr lang="en-US" dirty="0"/>
              <a:t>Your response in the “Purpose of Submission” block activates the branching logic within the form and will determine the next question to be displayed.  </a:t>
            </a:r>
          </a:p>
        </p:txBody>
      </p:sp>
      <p:graphicFrame>
        <p:nvGraphicFramePr>
          <p:cNvPr id="2" name="Diagram 1">
            <a:extLst>
              <a:ext uri="{FF2B5EF4-FFF2-40B4-BE49-F238E27FC236}">
                <a16:creationId xmlns:a16="http://schemas.microsoft.com/office/drawing/2014/main" id="{0AF18E10-8A4E-4173-9914-3DAA43BFD7DE}"/>
              </a:ext>
            </a:extLst>
          </p:cNvPr>
          <p:cNvGraphicFramePr/>
          <p:nvPr/>
        </p:nvGraphicFramePr>
        <p:xfrm>
          <a:off x="319449" y="198795"/>
          <a:ext cx="8283678" cy="685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Slide Number Placeholder 3">
            <a:extLst>
              <a:ext uri="{FF2B5EF4-FFF2-40B4-BE49-F238E27FC236}">
                <a16:creationId xmlns:a16="http://schemas.microsoft.com/office/drawing/2014/main" id="{35242025-F770-4DC6-9488-B684E38E47A3}"/>
              </a:ext>
            </a:extLst>
          </p:cNvPr>
          <p:cNvSpPr>
            <a:spLocks noGrp="1"/>
          </p:cNvSpPr>
          <p:nvPr>
            <p:ph type="sldNum" sz="quarter" idx="12"/>
          </p:nvPr>
        </p:nvSpPr>
        <p:spPr>
          <a:xfrm>
            <a:off x="6457950" y="6028291"/>
            <a:ext cx="20574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573346A-FCA4-684E-8D18-26E8324063ED}"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pic>
        <p:nvPicPr>
          <p:cNvPr id="3" name="Picture 2">
            <a:extLst>
              <a:ext uri="{FF2B5EF4-FFF2-40B4-BE49-F238E27FC236}">
                <a16:creationId xmlns:a16="http://schemas.microsoft.com/office/drawing/2014/main" id="{9FF52D45-6937-471E-A01C-DF8144EF2665}"/>
              </a:ext>
            </a:extLst>
          </p:cNvPr>
          <p:cNvPicPr>
            <a:picLocks noChangeAspect="1"/>
          </p:cNvPicPr>
          <p:nvPr/>
        </p:nvPicPr>
        <p:blipFill>
          <a:blip r:embed="rId7"/>
          <a:stretch>
            <a:fillRect/>
          </a:stretch>
        </p:blipFill>
        <p:spPr>
          <a:xfrm>
            <a:off x="50334" y="2159001"/>
            <a:ext cx="9144000" cy="3574238"/>
          </a:xfrm>
          <a:prstGeom prst="rect">
            <a:avLst/>
          </a:prstGeom>
        </p:spPr>
      </p:pic>
    </p:spTree>
    <p:extLst>
      <p:ext uri="{BB962C8B-B14F-4D97-AF65-F5344CB8AC3E}">
        <p14:creationId xmlns:p14="http://schemas.microsoft.com/office/powerpoint/2010/main" val="574853905"/>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a:extLst>
              <a:ext uri="{FF2B5EF4-FFF2-40B4-BE49-F238E27FC236}">
                <a16:creationId xmlns:a16="http://schemas.microsoft.com/office/drawing/2014/main" id="{6E41B040-67F4-492B-9859-4CB8F3BAFA8E}"/>
              </a:ext>
            </a:extLst>
          </p:cNvPr>
          <p:cNvGraphicFramePr/>
          <p:nvPr/>
        </p:nvGraphicFramePr>
        <p:xfrm>
          <a:off x="630935" y="366493"/>
          <a:ext cx="7891272" cy="685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2" name="Rectangle 11">
            <a:extLst>
              <a:ext uri="{FF2B5EF4-FFF2-40B4-BE49-F238E27FC236}">
                <a16:creationId xmlns:a16="http://schemas.microsoft.com/office/drawing/2014/main" id="{84A14CBD-0D04-4EB2-95D5-7E46C7319E9C}"/>
              </a:ext>
            </a:extLst>
          </p:cNvPr>
          <p:cNvSpPr/>
          <p:nvPr/>
        </p:nvSpPr>
        <p:spPr>
          <a:xfrm>
            <a:off x="432483" y="1149350"/>
            <a:ext cx="8283678" cy="5355312"/>
          </a:xfrm>
          <a:prstGeom prst="rect">
            <a:avLst/>
          </a:prstGeom>
        </p:spPr>
        <p:txBody>
          <a:bodyPr wrap="square">
            <a:spAutoFit/>
          </a:bodyPr>
          <a:lstStyle/>
          <a:p>
            <a:r>
              <a:rPr lang="en-US" dirty="0"/>
              <a:t>The ERDSP Form is divided into twelve numbered sections. Each of these sections contains questions that must be answered if they are displayed.</a:t>
            </a:r>
          </a:p>
          <a:p>
            <a:endParaRPr lang="en-US" dirty="0"/>
          </a:p>
          <a:p>
            <a:pPr marL="800100" lvl="1" indent="-342900">
              <a:buFont typeface="+mj-lt"/>
              <a:buAutoNum type="arabicPeriod"/>
            </a:pPr>
            <a:r>
              <a:rPr lang="en-US" dirty="0"/>
              <a:t>Research Study Conditions</a:t>
            </a:r>
          </a:p>
          <a:p>
            <a:pPr marL="800100" lvl="1" indent="-342900">
              <a:buFont typeface="+mj-lt"/>
              <a:buAutoNum type="arabicPeriod"/>
            </a:pPr>
            <a:r>
              <a:rPr lang="en-US" dirty="0"/>
              <a:t>Data Categorization</a:t>
            </a:r>
          </a:p>
          <a:p>
            <a:pPr marL="800100" lvl="1" indent="-342900">
              <a:buFont typeface="+mj-lt"/>
              <a:buAutoNum type="arabicPeriod"/>
            </a:pPr>
            <a:r>
              <a:rPr lang="en-US" dirty="0"/>
              <a:t>Data Source and Collection</a:t>
            </a:r>
          </a:p>
          <a:p>
            <a:pPr marL="800100" lvl="1" indent="-342900">
              <a:buFont typeface="+mj-lt"/>
              <a:buAutoNum type="arabicPeriod"/>
            </a:pPr>
            <a:r>
              <a:rPr lang="en-US" dirty="0"/>
              <a:t>Data Access and Storage</a:t>
            </a:r>
          </a:p>
          <a:p>
            <a:pPr marL="800100" lvl="1" indent="-342900">
              <a:buFont typeface="+mj-lt"/>
              <a:buAutoNum type="arabicPeriod"/>
            </a:pPr>
            <a:r>
              <a:rPr lang="en-US" dirty="0"/>
              <a:t>Data Sharing and Transmission</a:t>
            </a:r>
          </a:p>
          <a:p>
            <a:pPr marL="800100" lvl="1" indent="-342900">
              <a:buFont typeface="+mj-lt"/>
              <a:buAutoNum type="arabicPeriod"/>
            </a:pPr>
            <a:r>
              <a:rPr lang="en-US" dirty="0"/>
              <a:t>Mobile Devices</a:t>
            </a:r>
          </a:p>
          <a:p>
            <a:pPr marL="800100" lvl="1" indent="-342900">
              <a:buFont typeface="+mj-lt"/>
              <a:buAutoNum type="arabicPeriod"/>
            </a:pPr>
            <a:r>
              <a:rPr lang="en-US" dirty="0"/>
              <a:t>Applications</a:t>
            </a:r>
          </a:p>
          <a:p>
            <a:pPr marL="800100" lvl="1" indent="-342900">
              <a:buFont typeface="+mj-lt"/>
              <a:buAutoNum type="arabicPeriod"/>
            </a:pPr>
            <a:r>
              <a:rPr lang="en-US" dirty="0"/>
              <a:t>Web Application Security</a:t>
            </a:r>
          </a:p>
          <a:p>
            <a:pPr marL="800100" lvl="1" indent="-342900">
              <a:buFont typeface="+mj-lt"/>
              <a:buAutoNum type="arabicPeriod"/>
            </a:pPr>
            <a:r>
              <a:rPr lang="en-US" dirty="0"/>
              <a:t>Agreements and Contracts</a:t>
            </a:r>
          </a:p>
          <a:p>
            <a:pPr marL="800100" lvl="1" indent="-342900">
              <a:buFont typeface="+mj-lt"/>
              <a:buAutoNum type="arabicPeriod"/>
            </a:pPr>
            <a:r>
              <a:rPr lang="en-US" dirty="0"/>
              <a:t>External Information Systems</a:t>
            </a:r>
          </a:p>
          <a:p>
            <a:pPr marL="800100" lvl="1" indent="-342900">
              <a:buFont typeface="+mj-lt"/>
              <a:buAutoNum type="arabicPeriod"/>
            </a:pPr>
            <a:r>
              <a:rPr lang="en-US" dirty="0"/>
              <a:t>Incident Reporting &amp; Security Awareness Training</a:t>
            </a:r>
          </a:p>
          <a:p>
            <a:pPr marL="800100" lvl="1" indent="-342900">
              <a:buFont typeface="+mj-lt"/>
              <a:buAutoNum type="arabicPeriod"/>
            </a:pPr>
            <a:r>
              <a:rPr lang="en-US" dirty="0"/>
              <a:t>Amendment to Research Study</a:t>
            </a:r>
          </a:p>
          <a:p>
            <a:pPr marL="342900" indent="-342900">
              <a:buFont typeface="+mj-lt"/>
              <a:buAutoNum type="arabicPeriod"/>
            </a:pPr>
            <a:endParaRPr lang="en-US" dirty="0"/>
          </a:p>
          <a:p>
            <a:r>
              <a:rPr lang="en-US" dirty="0"/>
              <a:t>Use the ERDSP User Guide to assist in completing the ERDSP.  The ERDSP User Guide is available within VAIRRS and on the RSD SharePoint: </a:t>
            </a:r>
            <a:r>
              <a:rPr lang="en-US" dirty="0">
                <a:hlinkClick r:id="rId7"/>
              </a:rPr>
              <a:t>https://vaww.portal2.va.gov/sites/infosecurity/fieldsecurity/rs/default.aspx</a:t>
            </a:r>
            <a:endParaRPr lang="en-US" dirty="0"/>
          </a:p>
        </p:txBody>
      </p:sp>
      <p:sp>
        <p:nvSpPr>
          <p:cNvPr id="4" name="Slide Number Placeholder 3">
            <a:extLst>
              <a:ext uri="{FF2B5EF4-FFF2-40B4-BE49-F238E27FC236}">
                <a16:creationId xmlns:a16="http://schemas.microsoft.com/office/drawing/2014/main" id="{D3FCB527-D907-4137-827A-EFA7553B8B67}"/>
              </a:ext>
            </a:extLst>
          </p:cNvPr>
          <p:cNvSpPr>
            <a:spLocks noGrp="1"/>
          </p:cNvSpPr>
          <p:nvPr>
            <p:ph type="sldNum" sz="quarter" idx="12"/>
          </p:nvPr>
        </p:nvSpPr>
        <p:spPr>
          <a:xfrm>
            <a:off x="6457950" y="6028291"/>
            <a:ext cx="20574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573346A-FCA4-684E-8D18-26E8324063ED}"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743819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500" fill="hold"/>
                                        <p:tgtEl>
                                          <p:spTgt spid="12"/>
                                        </p:tgtEl>
                                        <p:attrNameLst>
                                          <p:attrName>ppt_w</p:attrName>
                                        </p:attrNameLst>
                                      </p:cBhvr>
                                      <p:tavLst>
                                        <p:tav tm="0">
                                          <p:val>
                                            <p:fltVal val="0"/>
                                          </p:val>
                                        </p:tav>
                                        <p:tav tm="100000">
                                          <p:val>
                                            <p:strVal val="#ppt_w"/>
                                          </p:val>
                                        </p:tav>
                                      </p:tavLst>
                                    </p:anim>
                                    <p:anim calcmode="lin" valueType="num">
                                      <p:cBhvr>
                                        <p:cTn id="8" dur="500" fill="hold"/>
                                        <p:tgtEl>
                                          <p:spTgt spid="1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Diagram 2">
            <a:extLst>
              <a:ext uri="{FF2B5EF4-FFF2-40B4-BE49-F238E27FC236}">
                <a16:creationId xmlns:a16="http://schemas.microsoft.com/office/drawing/2014/main" id="{5CBC6215-062A-4BCD-8EF8-7369B2CC5BA3}"/>
              </a:ext>
            </a:extLst>
          </p:cNvPr>
          <p:cNvGraphicFramePr/>
          <p:nvPr/>
        </p:nvGraphicFramePr>
        <p:xfrm>
          <a:off x="630935" y="378460"/>
          <a:ext cx="7891272" cy="685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Slide Number Placeholder 3">
            <a:extLst>
              <a:ext uri="{FF2B5EF4-FFF2-40B4-BE49-F238E27FC236}">
                <a16:creationId xmlns:a16="http://schemas.microsoft.com/office/drawing/2014/main" id="{E3FABB81-2118-42C5-9909-5D6723418455}"/>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573346A-FCA4-684E-8D18-26E8324063ED}"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6" name="Content Placeholder 5">
            <a:extLst>
              <a:ext uri="{FF2B5EF4-FFF2-40B4-BE49-F238E27FC236}">
                <a16:creationId xmlns:a16="http://schemas.microsoft.com/office/drawing/2014/main" id="{D50FFF2A-DFD8-48C9-9681-83B92161A56E}"/>
              </a:ext>
            </a:extLst>
          </p:cNvPr>
          <p:cNvSpPr>
            <a:spLocks noGrp="1"/>
          </p:cNvSpPr>
          <p:nvPr>
            <p:ph idx="1"/>
          </p:nvPr>
        </p:nvSpPr>
        <p:spPr>
          <a:xfrm>
            <a:off x="630935" y="1258101"/>
            <a:ext cx="8309865" cy="5141524"/>
          </a:xfrm>
        </p:spPr>
        <p:txBody>
          <a:bodyPr/>
          <a:lstStyle/>
          <a:p>
            <a:r>
              <a:rPr lang="en-US" dirty="0"/>
              <a:t>The research study conditions development was a collaborative effort between RSD, ORD, and ORO.    </a:t>
            </a:r>
          </a:p>
          <a:p>
            <a:pPr marL="285750" indent="-285750"/>
            <a:r>
              <a:rPr lang="en-US" sz="2000" dirty="0">
                <a:solidFill>
                  <a:schemeClr val="tx1"/>
                </a:solidFill>
              </a:rPr>
              <a:t>The purpose of the study conditions was to alleviate the need to conduct unnecessary ISSO security reviews and align security resources based on high risk areas and specific conditions.  Examples include:</a:t>
            </a:r>
          </a:p>
          <a:p>
            <a:pPr lvl="1">
              <a:buFont typeface="Wingdings" panose="05000000000000000000" pitchFamily="2" charset="2"/>
              <a:buChar char="Ø"/>
            </a:pPr>
            <a:r>
              <a:rPr lang="en-US" sz="2000" dirty="0">
                <a:solidFill>
                  <a:schemeClr val="tx1"/>
                </a:solidFill>
              </a:rPr>
              <a:t>Storage and Processing of VA Sensitive Information on Non-VA External Information Systems/Networks;</a:t>
            </a:r>
          </a:p>
          <a:p>
            <a:pPr lvl="1">
              <a:buFont typeface="Wingdings" panose="05000000000000000000" pitchFamily="2" charset="2"/>
              <a:buChar char="Ø"/>
            </a:pPr>
            <a:r>
              <a:rPr lang="en-US" sz="2000" dirty="0">
                <a:solidFill>
                  <a:schemeClr val="tx1"/>
                </a:solidFill>
              </a:rPr>
              <a:t>Storage of VA Sensitive Information on VA and Non-VA IT Devices without adequate baselines;</a:t>
            </a:r>
          </a:p>
          <a:p>
            <a:pPr lvl="1">
              <a:buFont typeface="Wingdings" panose="05000000000000000000" pitchFamily="2" charset="2"/>
              <a:buChar char="Ø"/>
            </a:pPr>
            <a:r>
              <a:rPr lang="en-US" sz="2000" dirty="0">
                <a:solidFill>
                  <a:schemeClr val="tx1"/>
                </a:solidFill>
              </a:rPr>
              <a:t>Unaccountable usage of VA and Non-VA IT Equipment used for Research;</a:t>
            </a:r>
          </a:p>
          <a:p>
            <a:pPr lvl="1">
              <a:buFont typeface="Wingdings" panose="05000000000000000000" pitchFamily="2" charset="2"/>
              <a:buChar char="Ø"/>
            </a:pPr>
            <a:r>
              <a:rPr lang="en-US" sz="2000" dirty="0">
                <a:solidFill>
                  <a:schemeClr val="tx1"/>
                </a:solidFill>
              </a:rPr>
              <a:t>Unapproved usage of Mobile and Portable Devices/Applications;</a:t>
            </a:r>
          </a:p>
          <a:p>
            <a:pPr lvl="1">
              <a:buFont typeface="Wingdings" panose="05000000000000000000" pitchFamily="2" charset="2"/>
              <a:buChar char="Ø"/>
            </a:pPr>
            <a:r>
              <a:rPr lang="en-US" sz="2000" dirty="0">
                <a:solidFill>
                  <a:schemeClr val="tx1"/>
                </a:solidFill>
              </a:rPr>
              <a:t>Incorrect Configuration of Mobile and Portable Devices/Applications; and</a:t>
            </a:r>
          </a:p>
          <a:p>
            <a:pPr lvl="1">
              <a:buFont typeface="Wingdings" panose="05000000000000000000" pitchFamily="2" charset="2"/>
              <a:buChar char="Ø"/>
            </a:pPr>
            <a:r>
              <a:rPr lang="en-US" sz="2000" dirty="0">
                <a:solidFill>
                  <a:schemeClr val="tx1"/>
                </a:solidFill>
              </a:rPr>
              <a:t>Unauthorized Access to Research data.</a:t>
            </a:r>
          </a:p>
          <a:p>
            <a:pPr marL="800100" lvl="1" indent="-342900">
              <a:buFont typeface="+mj-lt"/>
              <a:buAutoNum type="arabicPeriod"/>
            </a:pPr>
            <a:endParaRPr lang="en-US" sz="2000" b="1" dirty="0">
              <a:solidFill>
                <a:schemeClr val="tx1"/>
              </a:solidFill>
            </a:endParaRPr>
          </a:p>
          <a:p>
            <a:pPr>
              <a:buFont typeface="Wingdings" panose="05000000000000000000" pitchFamily="2" charset="2"/>
              <a:buChar char="ü"/>
            </a:pPr>
            <a:endParaRPr lang="en-US" dirty="0"/>
          </a:p>
          <a:p>
            <a:endParaRPr lang="en-US" dirty="0"/>
          </a:p>
          <a:p>
            <a:endParaRPr lang="en-US" dirty="0"/>
          </a:p>
          <a:p>
            <a:pPr marL="457200" lvl="1" indent="0">
              <a:buNone/>
            </a:pPr>
            <a:endParaRPr lang="en-US" sz="1400" dirty="0">
              <a:solidFill>
                <a:schemeClr val="tx1"/>
              </a:solidFill>
            </a:endParaRPr>
          </a:p>
          <a:p>
            <a:pPr marL="285750" indent="-285750"/>
            <a:endParaRPr lang="en-US" sz="1400" dirty="0">
              <a:solidFill>
                <a:schemeClr val="tx1"/>
              </a:solidFill>
            </a:endParaRPr>
          </a:p>
          <a:p>
            <a:pPr marL="742950" lvl="1" indent="-285750">
              <a:buFont typeface="Wingdings" panose="05000000000000000000" pitchFamily="2" charset="2"/>
              <a:buChar char="ü"/>
            </a:pPr>
            <a:endParaRPr lang="en-US" sz="1400" dirty="0">
              <a:solidFill>
                <a:schemeClr val="tx1"/>
              </a:solidFill>
            </a:endParaRPr>
          </a:p>
        </p:txBody>
      </p:sp>
    </p:spTree>
    <p:extLst>
      <p:ext uri="{BB962C8B-B14F-4D97-AF65-F5344CB8AC3E}">
        <p14:creationId xmlns:p14="http://schemas.microsoft.com/office/powerpoint/2010/main" val="261623966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Diagram 2">
            <a:extLst>
              <a:ext uri="{FF2B5EF4-FFF2-40B4-BE49-F238E27FC236}">
                <a16:creationId xmlns:a16="http://schemas.microsoft.com/office/drawing/2014/main" id="{5CBC6215-062A-4BCD-8EF8-7369B2CC5BA3}"/>
              </a:ext>
            </a:extLst>
          </p:cNvPr>
          <p:cNvGraphicFramePr/>
          <p:nvPr/>
        </p:nvGraphicFramePr>
        <p:xfrm>
          <a:off x="630935" y="378460"/>
          <a:ext cx="7891272" cy="685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Slide Number Placeholder 3">
            <a:extLst>
              <a:ext uri="{FF2B5EF4-FFF2-40B4-BE49-F238E27FC236}">
                <a16:creationId xmlns:a16="http://schemas.microsoft.com/office/drawing/2014/main" id="{E3FABB81-2118-42C5-9909-5D6723418455}"/>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573346A-FCA4-684E-8D18-26E8324063ED}"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6" name="Content Placeholder 5">
            <a:extLst>
              <a:ext uri="{FF2B5EF4-FFF2-40B4-BE49-F238E27FC236}">
                <a16:creationId xmlns:a16="http://schemas.microsoft.com/office/drawing/2014/main" id="{D50FFF2A-DFD8-48C9-9681-83B92161A56E}"/>
              </a:ext>
            </a:extLst>
          </p:cNvPr>
          <p:cNvSpPr>
            <a:spLocks noGrp="1"/>
          </p:cNvSpPr>
          <p:nvPr>
            <p:ph idx="1"/>
          </p:nvPr>
        </p:nvSpPr>
        <p:spPr>
          <a:xfrm>
            <a:off x="767644" y="1258101"/>
            <a:ext cx="8173156" cy="5141524"/>
          </a:xfrm>
        </p:spPr>
        <p:txBody>
          <a:bodyPr/>
          <a:lstStyle/>
          <a:p>
            <a:r>
              <a:rPr lang="en-US" dirty="0"/>
              <a:t>Will any research study data be stored, processed, shared and/or transmitted outside the VA protect environment?</a:t>
            </a:r>
          </a:p>
          <a:p>
            <a:pPr marL="0" indent="0">
              <a:buNone/>
            </a:pPr>
            <a:endParaRPr lang="en-US" dirty="0"/>
          </a:p>
          <a:p>
            <a:r>
              <a:rPr lang="en-US" dirty="0"/>
              <a:t>Will the study utilize any External Information Systems or Devices?</a:t>
            </a:r>
          </a:p>
          <a:p>
            <a:pPr marL="457200" lvl="1" indent="0">
              <a:buNone/>
            </a:pPr>
            <a:endParaRPr lang="en-US" dirty="0"/>
          </a:p>
          <a:p>
            <a:r>
              <a:rPr lang="en-US" dirty="0"/>
              <a:t>Will the research study utilize any Mobile, Portable Storage, and/or Internet of Things (IoT) Devices?</a:t>
            </a:r>
          </a:p>
          <a:p>
            <a:pPr marL="457200" lvl="1" indent="0">
              <a:buNone/>
            </a:pPr>
            <a:endParaRPr lang="en-US" dirty="0"/>
          </a:p>
          <a:p>
            <a:r>
              <a:rPr lang="en-US" dirty="0"/>
              <a:t>Will the research study utilize any mobile applications or purchase/acquire any new software? </a:t>
            </a:r>
          </a:p>
          <a:p>
            <a:pPr marL="457200" lvl="1" indent="0">
              <a:buNone/>
            </a:pPr>
            <a:endParaRPr lang="en-US" dirty="0"/>
          </a:p>
          <a:p>
            <a:pPr marL="457200" lvl="1" indent="0">
              <a:buNone/>
            </a:pPr>
            <a:endParaRPr lang="en-US" sz="1400" dirty="0">
              <a:solidFill>
                <a:schemeClr val="tx1"/>
              </a:solidFill>
            </a:endParaRPr>
          </a:p>
          <a:p>
            <a:pPr marL="285750" indent="-285750"/>
            <a:endParaRPr lang="en-US" sz="1400" dirty="0">
              <a:solidFill>
                <a:schemeClr val="tx1"/>
              </a:solidFill>
            </a:endParaRPr>
          </a:p>
          <a:p>
            <a:pPr marL="742950" lvl="1" indent="-285750">
              <a:buFont typeface="Wingdings" panose="05000000000000000000" pitchFamily="2" charset="2"/>
              <a:buChar char="ü"/>
            </a:pPr>
            <a:endParaRPr lang="en-US" sz="1400" dirty="0">
              <a:solidFill>
                <a:schemeClr val="tx1"/>
              </a:solidFill>
            </a:endParaRPr>
          </a:p>
        </p:txBody>
      </p:sp>
    </p:spTree>
    <p:extLst>
      <p:ext uri="{BB962C8B-B14F-4D97-AF65-F5344CB8AC3E}">
        <p14:creationId xmlns:p14="http://schemas.microsoft.com/office/powerpoint/2010/main" val="240641139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Diagram 2">
            <a:extLst>
              <a:ext uri="{FF2B5EF4-FFF2-40B4-BE49-F238E27FC236}">
                <a16:creationId xmlns:a16="http://schemas.microsoft.com/office/drawing/2014/main" id="{5CBC6215-062A-4BCD-8EF8-7369B2CC5BA3}"/>
              </a:ext>
            </a:extLst>
          </p:cNvPr>
          <p:cNvGraphicFramePr/>
          <p:nvPr/>
        </p:nvGraphicFramePr>
        <p:xfrm>
          <a:off x="630935" y="378460"/>
          <a:ext cx="7891272" cy="685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Slide Number Placeholder 3">
            <a:extLst>
              <a:ext uri="{FF2B5EF4-FFF2-40B4-BE49-F238E27FC236}">
                <a16:creationId xmlns:a16="http://schemas.microsoft.com/office/drawing/2014/main" id="{E3FABB81-2118-42C5-9909-5D6723418455}"/>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573346A-FCA4-684E-8D18-26E8324063ED}"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6" name="Content Placeholder 5">
            <a:extLst>
              <a:ext uri="{FF2B5EF4-FFF2-40B4-BE49-F238E27FC236}">
                <a16:creationId xmlns:a16="http://schemas.microsoft.com/office/drawing/2014/main" id="{D50FFF2A-DFD8-48C9-9681-83B92161A56E}"/>
              </a:ext>
            </a:extLst>
          </p:cNvPr>
          <p:cNvSpPr>
            <a:spLocks noGrp="1"/>
          </p:cNvSpPr>
          <p:nvPr>
            <p:ph idx="1"/>
          </p:nvPr>
        </p:nvSpPr>
        <p:spPr>
          <a:xfrm>
            <a:off x="433387" y="1258101"/>
            <a:ext cx="8507413" cy="5141524"/>
          </a:xfrm>
        </p:spPr>
        <p:txBody>
          <a:bodyPr/>
          <a:lstStyle/>
          <a:p>
            <a:pPr marL="457200" lvl="1" indent="0">
              <a:buNone/>
            </a:pPr>
            <a:endParaRPr lang="en-US" dirty="0"/>
          </a:p>
          <a:p>
            <a:pPr marL="457200" lvl="1" indent="0">
              <a:buNone/>
            </a:pPr>
            <a:endParaRPr lang="en-US" sz="1400" dirty="0">
              <a:solidFill>
                <a:schemeClr val="tx1"/>
              </a:solidFill>
            </a:endParaRPr>
          </a:p>
          <a:p>
            <a:pPr marL="285750" indent="-285750"/>
            <a:endParaRPr lang="en-US" sz="1400" dirty="0">
              <a:solidFill>
                <a:schemeClr val="tx1"/>
              </a:solidFill>
            </a:endParaRPr>
          </a:p>
          <a:p>
            <a:pPr marL="742950" lvl="1" indent="-285750">
              <a:buFont typeface="Wingdings" panose="05000000000000000000" pitchFamily="2" charset="2"/>
              <a:buChar char="ü"/>
            </a:pPr>
            <a:endParaRPr lang="en-US" sz="1400" dirty="0">
              <a:solidFill>
                <a:schemeClr val="tx1"/>
              </a:solidFill>
            </a:endParaRPr>
          </a:p>
        </p:txBody>
      </p:sp>
      <p:pic>
        <p:nvPicPr>
          <p:cNvPr id="2" name="Picture 1">
            <a:extLst>
              <a:ext uri="{FF2B5EF4-FFF2-40B4-BE49-F238E27FC236}">
                <a16:creationId xmlns:a16="http://schemas.microsoft.com/office/drawing/2014/main" id="{7E28F554-06C3-4A28-B74E-4DA372B1FD1C}"/>
              </a:ext>
            </a:extLst>
          </p:cNvPr>
          <p:cNvPicPr>
            <a:picLocks noChangeAspect="1"/>
          </p:cNvPicPr>
          <p:nvPr/>
        </p:nvPicPr>
        <p:blipFill>
          <a:blip r:embed="rId8"/>
          <a:stretch>
            <a:fillRect/>
          </a:stretch>
        </p:blipFill>
        <p:spPr>
          <a:xfrm>
            <a:off x="548480" y="2624021"/>
            <a:ext cx="8047040" cy="2038350"/>
          </a:xfrm>
          <a:prstGeom prst="rect">
            <a:avLst/>
          </a:prstGeom>
        </p:spPr>
      </p:pic>
      <p:sp>
        <p:nvSpPr>
          <p:cNvPr id="7" name="TextBox 6">
            <a:extLst>
              <a:ext uri="{FF2B5EF4-FFF2-40B4-BE49-F238E27FC236}">
                <a16:creationId xmlns:a16="http://schemas.microsoft.com/office/drawing/2014/main" id="{85E25013-7B48-4F6F-97DD-3479E10D0AF0}"/>
              </a:ext>
            </a:extLst>
          </p:cNvPr>
          <p:cNvSpPr txBox="1"/>
          <p:nvPr/>
        </p:nvSpPr>
        <p:spPr>
          <a:xfrm>
            <a:off x="630935" y="1428358"/>
            <a:ext cx="7447721" cy="1261884"/>
          </a:xfrm>
          <a:prstGeom prst="rect">
            <a:avLst/>
          </a:prstGeom>
          <a:noFill/>
        </p:spPr>
        <p:txBody>
          <a:bodyPr wrap="square" rtlCol="0">
            <a:spAutoFit/>
          </a:bodyPr>
          <a:lstStyle/>
          <a:p>
            <a:r>
              <a:rPr lang="en-US" sz="2400" dirty="0"/>
              <a:t>If any of the study conditions are marked “Yes”, an ISSO review is required.</a:t>
            </a:r>
          </a:p>
          <a:p>
            <a:endParaRPr lang="en-US" sz="2800" dirty="0"/>
          </a:p>
        </p:txBody>
      </p:sp>
    </p:spTree>
    <p:extLst>
      <p:ext uri="{BB962C8B-B14F-4D97-AF65-F5344CB8AC3E}">
        <p14:creationId xmlns:p14="http://schemas.microsoft.com/office/powerpoint/2010/main" val="90013415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Diagram 2">
            <a:extLst>
              <a:ext uri="{FF2B5EF4-FFF2-40B4-BE49-F238E27FC236}">
                <a16:creationId xmlns:a16="http://schemas.microsoft.com/office/drawing/2014/main" id="{B5C1907C-C631-4D89-8D01-C9AB1FD5D2FC}"/>
              </a:ext>
            </a:extLst>
          </p:cNvPr>
          <p:cNvGraphicFramePr/>
          <p:nvPr/>
        </p:nvGraphicFramePr>
        <p:xfrm>
          <a:off x="630935" y="378460"/>
          <a:ext cx="7891272" cy="685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Slide Number Placeholder 3">
            <a:extLst>
              <a:ext uri="{FF2B5EF4-FFF2-40B4-BE49-F238E27FC236}">
                <a16:creationId xmlns:a16="http://schemas.microsoft.com/office/drawing/2014/main" id="{E3FABB81-2118-42C5-9909-5D6723418455}"/>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573346A-FCA4-684E-8D18-26E8324063ED}"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6" name="Content Placeholder 5">
            <a:extLst>
              <a:ext uri="{FF2B5EF4-FFF2-40B4-BE49-F238E27FC236}">
                <a16:creationId xmlns:a16="http://schemas.microsoft.com/office/drawing/2014/main" id="{D50FFF2A-DFD8-48C9-9681-83B92161A56E}"/>
              </a:ext>
            </a:extLst>
          </p:cNvPr>
          <p:cNvSpPr>
            <a:spLocks noGrp="1"/>
          </p:cNvSpPr>
          <p:nvPr>
            <p:ph idx="1"/>
          </p:nvPr>
        </p:nvSpPr>
        <p:spPr>
          <a:xfrm>
            <a:off x="767644" y="1258101"/>
            <a:ext cx="8173156" cy="5141524"/>
          </a:xfrm>
        </p:spPr>
        <p:txBody>
          <a:bodyPr/>
          <a:lstStyle/>
          <a:p>
            <a:pPr fontAlgn="base"/>
            <a:r>
              <a:rPr lang="en-US" sz="2000" dirty="0">
                <a:effectLst>
                  <a:glow>
                    <a:srgbClr val="000000"/>
                  </a:glow>
                  <a:outerShdw sx="0" sy="0">
                    <a:srgbClr val="000000"/>
                  </a:outerShdw>
                  <a:reflection stA="0" endPos="0" fadeDir="0" sx="0" sy="0"/>
                </a:effectLst>
              </a:rPr>
              <a:t>VA Research data has been categorized into three categories: Sensitive, Non-Sensitive, and Public. The categorization of the data will determine the National Institute of Standards and Technology (NIST) security controls that will be applied to the study and the level of protection applied to the data collected in the study.</a:t>
            </a:r>
          </a:p>
          <a:p>
            <a:pPr lvl="0">
              <a:buFont typeface="Wingdings" panose="05000000000000000000" pitchFamily="2" charset="2"/>
              <a:buChar char="ü"/>
            </a:pPr>
            <a:r>
              <a:rPr lang="en-US" sz="2000" b="1" dirty="0"/>
              <a:t>Sensitive – Data Types:</a:t>
            </a:r>
            <a:r>
              <a:rPr lang="en-US" sz="2000" dirty="0"/>
              <a:t> III, PII, PHI, Animal Research (Category D &amp; E Picture and Video), Limited Data Set, Genomic, BSL-3, Intellectual Property, and Select Agents &amp; Toxins (FISMA Requirement = Moderate" FISMA Baseline Impact).</a:t>
            </a:r>
          </a:p>
          <a:p>
            <a:pPr lvl="0">
              <a:buFont typeface="Wingdings" panose="05000000000000000000" pitchFamily="2" charset="2"/>
              <a:buChar char="ü"/>
            </a:pPr>
            <a:r>
              <a:rPr lang="en-US" sz="2000" b="1" dirty="0"/>
              <a:t>Non-Sensitive – Data Types:</a:t>
            </a:r>
            <a:r>
              <a:rPr lang="en-US" sz="2000" dirty="0"/>
              <a:t> Deidentified Research, Animal Research (Category B&amp;C) and Unpublished Research (Basic Animal except for category D&amp;E with picture and video) &amp; (Non-Human Basic Lab except for select agents &amp; toxins) (FISMA Requirement = Moderate FISMA Baseline Impact).</a:t>
            </a:r>
          </a:p>
          <a:p>
            <a:pPr lvl="0">
              <a:buFont typeface="Wingdings" panose="05000000000000000000" pitchFamily="2" charset="2"/>
              <a:buChar char="ü"/>
            </a:pPr>
            <a:r>
              <a:rPr lang="en-US" sz="2000" b="1" dirty="0"/>
              <a:t>Public – Data Types:</a:t>
            </a:r>
            <a:r>
              <a:rPr lang="en-US" sz="2000" dirty="0"/>
              <a:t> Published Research (Aggregate data that can be submitted to peer review journals, presented at conferences, and/or included in grant applications).</a:t>
            </a:r>
          </a:p>
          <a:p>
            <a:pPr marL="742950" lvl="1" indent="-285750">
              <a:buFont typeface="Wingdings" panose="05000000000000000000" pitchFamily="2" charset="2"/>
              <a:buChar char="ü"/>
            </a:pPr>
            <a:endParaRPr lang="en-US" sz="1400" dirty="0">
              <a:solidFill>
                <a:schemeClr val="tx1"/>
              </a:solidFill>
            </a:endParaRPr>
          </a:p>
        </p:txBody>
      </p:sp>
    </p:spTree>
    <p:extLst>
      <p:ext uri="{BB962C8B-B14F-4D97-AF65-F5344CB8AC3E}">
        <p14:creationId xmlns:p14="http://schemas.microsoft.com/office/powerpoint/2010/main" val="243545628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Diagram 2">
            <a:extLst>
              <a:ext uri="{FF2B5EF4-FFF2-40B4-BE49-F238E27FC236}">
                <a16:creationId xmlns:a16="http://schemas.microsoft.com/office/drawing/2014/main" id="{C29EA851-B361-4EAC-A042-0A6DE2F2BC6A}"/>
              </a:ext>
            </a:extLst>
          </p:cNvPr>
          <p:cNvGraphicFramePr/>
          <p:nvPr/>
        </p:nvGraphicFramePr>
        <p:xfrm>
          <a:off x="630935" y="378460"/>
          <a:ext cx="7891272" cy="685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Slide Number Placeholder 3">
            <a:extLst>
              <a:ext uri="{FF2B5EF4-FFF2-40B4-BE49-F238E27FC236}">
                <a16:creationId xmlns:a16="http://schemas.microsoft.com/office/drawing/2014/main" id="{E3FABB81-2118-42C5-9909-5D6723418455}"/>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573346A-FCA4-684E-8D18-26E8324063ED}"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6" name="Content Placeholder 5">
            <a:extLst>
              <a:ext uri="{FF2B5EF4-FFF2-40B4-BE49-F238E27FC236}">
                <a16:creationId xmlns:a16="http://schemas.microsoft.com/office/drawing/2014/main" id="{D50FFF2A-DFD8-48C9-9681-83B92161A56E}"/>
              </a:ext>
            </a:extLst>
          </p:cNvPr>
          <p:cNvSpPr>
            <a:spLocks noGrp="1"/>
          </p:cNvSpPr>
          <p:nvPr>
            <p:ph idx="1"/>
          </p:nvPr>
        </p:nvSpPr>
        <p:spPr>
          <a:xfrm>
            <a:off x="767644" y="1258101"/>
            <a:ext cx="7814294" cy="5141524"/>
          </a:xfrm>
        </p:spPr>
        <p:txBody>
          <a:bodyPr/>
          <a:lstStyle/>
          <a:p>
            <a:pPr marL="457200" indent="-457200">
              <a:buAutoNum type="arabicPeriod"/>
            </a:pPr>
            <a:r>
              <a:rPr lang="en-US" dirty="0"/>
              <a:t>Is this a multi-site research study (AC-21)?</a:t>
            </a:r>
          </a:p>
          <a:p>
            <a:pPr marL="457200" indent="-457200">
              <a:buAutoNum type="arabicPeriod"/>
            </a:pPr>
            <a:r>
              <a:rPr lang="en-US" dirty="0"/>
              <a:t>Please provide the name of each entity participating in the study.</a:t>
            </a:r>
          </a:p>
          <a:p>
            <a:pPr marL="457200" indent="-457200">
              <a:buAutoNum type="arabicPeriod"/>
            </a:pPr>
            <a:r>
              <a:rPr lang="en-US" dirty="0"/>
              <a:t>Select the data sources to be used in this research Study (AC-2)</a:t>
            </a:r>
          </a:p>
          <a:p>
            <a:pPr marL="0" indent="0">
              <a:buNone/>
            </a:pPr>
            <a:endParaRPr lang="en-US" dirty="0"/>
          </a:p>
          <a:p>
            <a:r>
              <a:rPr lang="en-US" dirty="0"/>
              <a:t>If the data source has an asterisk (*) next to it, provide detailed information on the data source.</a:t>
            </a:r>
          </a:p>
          <a:p>
            <a:endParaRPr lang="en-US" dirty="0"/>
          </a:p>
          <a:p>
            <a:endParaRPr lang="en-US" dirty="0"/>
          </a:p>
          <a:p>
            <a:pPr marL="457200" lvl="1" indent="0">
              <a:buNone/>
            </a:pPr>
            <a:endParaRPr lang="en-US" sz="1400" dirty="0">
              <a:solidFill>
                <a:schemeClr val="tx1"/>
              </a:solidFill>
            </a:endParaRPr>
          </a:p>
        </p:txBody>
      </p:sp>
      <p:pic>
        <p:nvPicPr>
          <p:cNvPr id="5" name="Picture 4">
            <a:extLst>
              <a:ext uri="{FF2B5EF4-FFF2-40B4-BE49-F238E27FC236}">
                <a16:creationId xmlns:a16="http://schemas.microsoft.com/office/drawing/2014/main" id="{A386A49F-F4C5-4722-9A84-E80F697C9F43}"/>
              </a:ext>
            </a:extLst>
          </p:cNvPr>
          <p:cNvPicPr>
            <a:picLocks noChangeAspect="1"/>
          </p:cNvPicPr>
          <p:nvPr/>
        </p:nvPicPr>
        <p:blipFill>
          <a:blip r:embed="rId8"/>
          <a:stretch>
            <a:fillRect/>
          </a:stretch>
        </p:blipFill>
        <p:spPr>
          <a:xfrm>
            <a:off x="630934" y="3425946"/>
            <a:ext cx="8513065" cy="1558456"/>
          </a:xfrm>
          <a:prstGeom prst="rect">
            <a:avLst/>
          </a:prstGeom>
        </p:spPr>
      </p:pic>
    </p:spTree>
    <p:extLst>
      <p:ext uri="{BB962C8B-B14F-4D97-AF65-F5344CB8AC3E}">
        <p14:creationId xmlns:p14="http://schemas.microsoft.com/office/powerpoint/2010/main" val="356871671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Diagram 2">
            <a:extLst>
              <a:ext uri="{FF2B5EF4-FFF2-40B4-BE49-F238E27FC236}">
                <a16:creationId xmlns:a16="http://schemas.microsoft.com/office/drawing/2014/main" id="{B8BA130C-9E5A-4C56-8DA0-7CD8BA339C7D}"/>
              </a:ext>
            </a:extLst>
          </p:cNvPr>
          <p:cNvGraphicFramePr/>
          <p:nvPr/>
        </p:nvGraphicFramePr>
        <p:xfrm>
          <a:off x="630935" y="378460"/>
          <a:ext cx="7891272" cy="685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Slide Number Placeholder 3">
            <a:extLst>
              <a:ext uri="{FF2B5EF4-FFF2-40B4-BE49-F238E27FC236}">
                <a16:creationId xmlns:a16="http://schemas.microsoft.com/office/drawing/2014/main" id="{E3FABB81-2118-42C5-9909-5D6723418455}"/>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573346A-FCA4-684E-8D18-26E8324063ED}"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6" name="Content Placeholder 5">
            <a:extLst>
              <a:ext uri="{FF2B5EF4-FFF2-40B4-BE49-F238E27FC236}">
                <a16:creationId xmlns:a16="http://schemas.microsoft.com/office/drawing/2014/main" id="{D50FFF2A-DFD8-48C9-9681-83B92161A56E}"/>
              </a:ext>
            </a:extLst>
          </p:cNvPr>
          <p:cNvSpPr>
            <a:spLocks noGrp="1"/>
          </p:cNvSpPr>
          <p:nvPr>
            <p:ph idx="1"/>
          </p:nvPr>
        </p:nvSpPr>
        <p:spPr>
          <a:xfrm>
            <a:off x="767644" y="1258101"/>
            <a:ext cx="8173156" cy="5141524"/>
          </a:xfrm>
        </p:spPr>
        <p:txBody>
          <a:bodyPr/>
          <a:lstStyle/>
          <a:p>
            <a:pPr marL="0" indent="0">
              <a:buNone/>
            </a:pPr>
            <a:r>
              <a:rPr lang="en-US" dirty="0"/>
              <a:t>4. What data collection methods will be used in the Research Study? Select all that apply.</a:t>
            </a:r>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r>
              <a:rPr lang="en-US" dirty="0"/>
              <a:t>5. Please specify and explain “Other” data collection methods. </a:t>
            </a:r>
          </a:p>
          <a:p>
            <a:pPr marL="457200" lvl="1" indent="0">
              <a:buNone/>
            </a:pPr>
            <a:endParaRPr lang="en-US" sz="1400" dirty="0">
              <a:solidFill>
                <a:schemeClr val="tx1"/>
              </a:solidFill>
            </a:endParaRPr>
          </a:p>
        </p:txBody>
      </p:sp>
      <p:pic>
        <p:nvPicPr>
          <p:cNvPr id="7" name="Picture 6">
            <a:extLst>
              <a:ext uri="{FF2B5EF4-FFF2-40B4-BE49-F238E27FC236}">
                <a16:creationId xmlns:a16="http://schemas.microsoft.com/office/drawing/2014/main" id="{6D65D6A6-0D6F-4B61-8DE2-6D5F21358CE9}"/>
              </a:ext>
            </a:extLst>
          </p:cNvPr>
          <p:cNvPicPr>
            <a:picLocks noChangeAspect="1"/>
          </p:cNvPicPr>
          <p:nvPr/>
        </p:nvPicPr>
        <p:blipFill>
          <a:blip r:embed="rId8"/>
          <a:stretch>
            <a:fillRect/>
          </a:stretch>
        </p:blipFill>
        <p:spPr>
          <a:xfrm>
            <a:off x="970843" y="2557067"/>
            <a:ext cx="7708924" cy="1743866"/>
          </a:xfrm>
          <a:prstGeom prst="rect">
            <a:avLst/>
          </a:prstGeom>
        </p:spPr>
      </p:pic>
    </p:spTree>
    <p:extLst>
      <p:ext uri="{BB962C8B-B14F-4D97-AF65-F5344CB8AC3E}">
        <p14:creationId xmlns:p14="http://schemas.microsoft.com/office/powerpoint/2010/main" val="119943806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Diagram 2">
            <a:extLst>
              <a:ext uri="{FF2B5EF4-FFF2-40B4-BE49-F238E27FC236}">
                <a16:creationId xmlns:a16="http://schemas.microsoft.com/office/drawing/2014/main" id="{950C4CB0-2301-4260-BAD6-6E11DCF82AC4}"/>
              </a:ext>
            </a:extLst>
          </p:cNvPr>
          <p:cNvGraphicFramePr/>
          <p:nvPr>
            <p:extLst>
              <p:ext uri="{D42A27DB-BD31-4B8C-83A1-F6EECF244321}">
                <p14:modId xmlns:p14="http://schemas.microsoft.com/office/powerpoint/2010/main" val="2620371110"/>
              </p:ext>
            </p:extLst>
          </p:nvPr>
        </p:nvGraphicFramePr>
        <p:xfrm>
          <a:off x="630935" y="268448"/>
          <a:ext cx="7891272" cy="79581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Slide Number Placeholder 3">
            <a:extLst>
              <a:ext uri="{FF2B5EF4-FFF2-40B4-BE49-F238E27FC236}">
                <a16:creationId xmlns:a16="http://schemas.microsoft.com/office/drawing/2014/main" id="{E3FABB81-2118-42C5-9909-5D6723418455}"/>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573346A-FCA4-684E-8D18-26E8324063ED}"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6" name="Content Placeholder 5">
            <a:extLst>
              <a:ext uri="{FF2B5EF4-FFF2-40B4-BE49-F238E27FC236}">
                <a16:creationId xmlns:a16="http://schemas.microsoft.com/office/drawing/2014/main" id="{D50FFF2A-DFD8-48C9-9681-83B92161A56E}"/>
              </a:ext>
            </a:extLst>
          </p:cNvPr>
          <p:cNvSpPr>
            <a:spLocks noGrp="1"/>
          </p:cNvSpPr>
          <p:nvPr>
            <p:ph idx="1"/>
          </p:nvPr>
        </p:nvSpPr>
        <p:spPr>
          <a:xfrm>
            <a:off x="630935" y="1338016"/>
            <a:ext cx="7747706" cy="5141524"/>
          </a:xfrm>
        </p:spPr>
        <p:txBody>
          <a:bodyPr/>
          <a:lstStyle/>
          <a:p>
            <a:endParaRPr lang="en-US" dirty="0"/>
          </a:p>
          <a:p>
            <a:pPr marL="457200" lvl="1" indent="0">
              <a:buNone/>
            </a:pPr>
            <a:r>
              <a:rPr lang="en-US" dirty="0"/>
              <a:t>The ISSO should validate that the data sources and data collection methods used in the research study are described in the protocol submission. The ISSO should document their review in the ISSO comments section. </a:t>
            </a:r>
          </a:p>
          <a:p>
            <a:pPr marL="457200" lvl="1" indent="0">
              <a:buNone/>
            </a:pPr>
            <a:endParaRPr lang="en-US" sz="1400" dirty="0">
              <a:solidFill>
                <a:schemeClr val="tx1"/>
              </a:solidFill>
            </a:endParaRPr>
          </a:p>
        </p:txBody>
      </p:sp>
    </p:spTree>
    <p:extLst>
      <p:ext uri="{BB962C8B-B14F-4D97-AF65-F5344CB8AC3E}">
        <p14:creationId xmlns:p14="http://schemas.microsoft.com/office/powerpoint/2010/main" val="93055157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Diagram 6">
            <a:extLst>
              <a:ext uri="{FF2B5EF4-FFF2-40B4-BE49-F238E27FC236}">
                <a16:creationId xmlns:a16="http://schemas.microsoft.com/office/drawing/2014/main" id="{E7B5FAE5-E93F-4904-B4B5-2A92E0364577}"/>
              </a:ext>
            </a:extLst>
          </p:cNvPr>
          <p:cNvGraphicFramePr/>
          <p:nvPr/>
        </p:nvGraphicFramePr>
        <p:xfrm>
          <a:off x="630935" y="378460"/>
          <a:ext cx="7891272" cy="685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Slide Number Placeholder 3">
            <a:extLst>
              <a:ext uri="{FF2B5EF4-FFF2-40B4-BE49-F238E27FC236}">
                <a16:creationId xmlns:a16="http://schemas.microsoft.com/office/drawing/2014/main" id="{E3FABB81-2118-42C5-9909-5D6723418455}"/>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573346A-FCA4-684E-8D18-26E8324063ED}"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6" name="Content Placeholder 5">
            <a:extLst>
              <a:ext uri="{FF2B5EF4-FFF2-40B4-BE49-F238E27FC236}">
                <a16:creationId xmlns:a16="http://schemas.microsoft.com/office/drawing/2014/main" id="{D50FFF2A-DFD8-48C9-9681-83B92161A56E}"/>
              </a:ext>
            </a:extLst>
          </p:cNvPr>
          <p:cNvSpPr>
            <a:spLocks noGrp="1"/>
          </p:cNvSpPr>
          <p:nvPr>
            <p:ph idx="1"/>
          </p:nvPr>
        </p:nvSpPr>
        <p:spPr>
          <a:xfrm>
            <a:off x="767644" y="1258101"/>
            <a:ext cx="8173156" cy="5141524"/>
          </a:xfrm>
        </p:spPr>
        <p:txBody>
          <a:bodyPr/>
          <a:lstStyle/>
          <a:p>
            <a:pPr marL="457200" lvl="1" indent="0">
              <a:buNone/>
            </a:pPr>
            <a:endParaRPr lang="en-US" sz="1400" dirty="0">
              <a:solidFill>
                <a:schemeClr val="tx1"/>
              </a:solidFill>
            </a:endParaRPr>
          </a:p>
          <a:p>
            <a:pPr marL="285750" indent="-285750"/>
            <a:endParaRPr lang="en-US" sz="1400" dirty="0">
              <a:solidFill>
                <a:schemeClr val="tx1"/>
              </a:solidFill>
            </a:endParaRPr>
          </a:p>
          <a:p>
            <a:pPr marL="742950" lvl="1" indent="-285750">
              <a:buFont typeface="Wingdings" panose="05000000000000000000" pitchFamily="2" charset="2"/>
              <a:buChar char="ü"/>
            </a:pPr>
            <a:endParaRPr lang="en-US" sz="1400" dirty="0">
              <a:solidFill>
                <a:schemeClr val="tx1"/>
              </a:solidFill>
            </a:endParaRPr>
          </a:p>
        </p:txBody>
      </p:sp>
      <p:sp>
        <p:nvSpPr>
          <p:cNvPr id="5" name="Content Placeholder 5">
            <a:extLst>
              <a:ext uri="{FF2B5EF4-FFF2-40B4-BE49-F238E27FC236}">
                <a16:creationId xmlns:a16="http://schemas.microsoft.com/office/drawing/2014/main" id="{B7B36F8D-2340-4169-9F4B-BEFF1DD5CC10}"/>
              </a:ext>
            </a:extLst>
          </p:cNvPr>
          <p:cNvSpPr txBox="1">
            <a:spLocks/>
          </p:cNvSpPr>
          <p:nvPr/>
        </p:nvSpPr>
        <p:spPr>
          <a:xfrm>
            <a:off x="385324" y="1175610"/>
            <a:ext cx="8373352" cy="3379612"/>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baseline="0">
                <a:solidFill>
                  <a:srgbClr val="1F1F1F"/>
                </a:solidFill>
                <a:latin typeface="+mn-lt"/>
                <a:ea typeface="+mn-ea"/>
                <a:cs typeface="+mn-cs"/>
              </a:defRPr>
            </a:lvl1pPr>
            <a:lvl2pPr marL="685800" indent="-228600" algn="l" defTabSz="914400" rtl="0" eaLnBrk="1" latinLnBrk="0" hangingPunct="1">
              <a:lnSpc>
                <a:spcPct val="90000"/>
              </a:lnSpc>
              <a:spcBef>
                <a:spcPts val="500"/>
              </a:spcBef>
              <a:buFont typeface="CambriaMath" charset="0"/>
              <a:buChar char="⎯"/>
              <a:defRPr sz="2400" kern="1200">
                <a:solidFill>
                  <a:srgbClr val="1F1F1F"/>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400" kern="1200">
                <a:solidFill>
                  <a:srgbClr val="1F1F1F"/>
                </a:solidFill>
                <a:latin typeface="+mn-lt"/>
                <a:ea typeface="+mn-ea"/>
                <a:cs typeface="+mn-cs"/>
              </a:defRPr>
            </a:lvl3pPr>
            <a:lvl4pPr marL="1600200" indent="-228600" algn="l" defTabSz="914400" rtl="0" eaLnBrk="1" latinLnBrk="0" hangingPunct="1">
              <a:lnSpc>
                <a:spcPct val="90000"/>
              </a:lnSpc>
              <a:spcBef>
                <a:spcPts val="500"/>
              </a:spcBef>
              <a:buFont typeface=".AppleSystemUIFont" charset="-120"/>
              <a:buChar char="»"/>
              <a:defRPr sz="2400" kern="1200">
                <a:solidFill>
                  <a:srgbClr val="1F1F1F"/>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indent="-457200">
              <a:buFont typeface="+mj-lt"/>
              <a:buAutoNum type="arabicPeriod"/>
            </a:pPr>
            <a:r>
              <a:rPr lang="en-US" sz="2200" dirty="0"/>
              <a:t>Will research study electronic file folders employ the principle of least privilege by allowing access only to users authorized to accomplish assigned research study tasks?</a:t>
            </a:r>
          </a:p>
          <a:p>
            <a:pPr marL="457200" indent="-457200">
              <a:buFont typeface="+mj-lt"/>
              <a:buAutoNum type="arabicPeriod"/>
            </a:pPr>
            <a:r>
              <a:rPr lang="en-US" sz="2200" dirty="0"/>
              <a:t>Who will manage access to your research study electronic files and folders?</a:t>
            </a:r>
          </a:p>
          <a:p>
            <a:pPr marL="457200" indent="-457200">
              <a:buFont typeface="+mj-lt"/>
              <a:buAutoNum type="arabicPeriod"/>
            </a:pPr>
            <a:r>
              <a:rPr lang="en-US" sz="2200" dirty="0"/>
              <a:t>Describe how hard copy (paper) documents will be physically secured.</a:t>
            </a:r>
          </a:p>
          <a:p>
            <a:pPr marL="457200" indent="-457200">
              <a:buFont typeface="+mj-lt"/>
              <a:buAutoNum type="arabicPeriod"/>
            </a:pPr>
            <a:r>
              <a:rPr lang="en-US" sz="2200" dirty="0"/>
              <a:t>Identify the storage location of the research study electronic, paper, and specimen data stored within the VA and outside the VA.</a:t>
            </a:r>
          </a:p>
        </p:txBody>
      </p:sp>
      <p:pic>
        <p:nvPicPr>
          <p:cNvPr id="3" name="Picture 2">
            <a:extLst>
              <a:ext uri="{FF2B5EF4-FFF2-40B4-BE49-F238E27FC236}">
                <a16:creationId xmlns:a16="http://schemas.microsoft.com/office/drawing/2014/main" id="{8198B01D-5D75-4E19-8F1A-32DF3A2B64D9}"/>
              </a:ext>
            </a:extLst>
          </p:cNvPr>
          <p:cNvPicPr>
            <a:picLocks noChangeAspect="1"/>
          </p:cNvPicPr>
          <p:nvPr/>
        </p:nvPicPr>
        <p:blipFill>
          <a:blip r:embed="rId8"/>
          <a:stretch>
            <a:fillRect/>
          </a:stretch>
        </p:blipFill>
        <p:spPr>
          <a:xfrm>
            <a:off x="490194" y="4658505"/>
            <a:ext cx="8173156" cy="1035658"/>
          </a:xfrm>
          <a:prstGeom prst="rect">
            <a:avLst/>
          </a:prstGeom>
        </p:spPr>
      </p:pic>
    </p:spTree>
    <p:extLst>
      <p:ext uri="{BB962C8B-B14F-4D97-AF65-F5344CB8AC3E}">
        <p14:creationId xmlns:p14="http://schemas.microsoft.com/office/powerpoint/2010/main" val="251366706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Diagram 5">
            <a:extLst>
              <a:ext uri="{FF2B5EF4-FFF2-40B4-BE49-F238E27FC236}">
                <a16:creationId xmlns:a16="http://schemas.microsoft.com/office/drawing/2014/main" id="{20A44E6D-44C5-439B-B150-4A2E185FA75D}"/>
              </a:ext>
            </a:extLst>
          </p:cNvPr>
          <p:cNvGraphicFramePr/>
          <p:nvPr/>
        </p:nvGraphicFramePr>
        <p:xfrm>
          <a:off x="630935" y="378460"/>
          <a:ext cx="7891272" cy="685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Content Placeholder 2">
            <a:extLst>
              <a:ext uri="{FF2B5EF4-FFF2-40B4-BE49-F238E27FC236}">
                <a16:creationId xmlns:a16="http://schemas.microsoft.com/office/drawing/2014/main" id="{E18B48DE-2559-4174-A8F2-EA55CE54E59B}"/>
              </a:ext>
            </a:extLst>
          </p:cNvPr>
          <p:cNvSpPr>
            <a:spLocks noGrp="1"/>
          </p:cNvSpPr>
          <p:nvPr>
            <p:ph idx="1"/>
          </p:nvPr>
        </p:nvSpPr>
        <p:spPr>
          <a:xfrm>
            <a:off x="630936" y="1567347"/>
            <a:ext cx="7891271" cy="4842764"/>
          </a:xfrm>
        </p:spPr>
        <p:txBody>
          <a:bodyPr/>
          <a:lstStyle/>
          <a:p>
            <a:r>
              <a:rPr lang="en-US" dirty="0"/>
              <a:t>This training session covers the new Enterprise Research Data Security Plan (ERDSP). </a:t>
            </a:r>
          </a:p>
          <a:p>
            <a:pPr lvl="1">
              <a:buFont typeface="Wingdings" panose="05000000000000000000" pitchFamily="2" charset="2"/>
              <a:buChar char="ü"/>
            </a:pPr>
            <a:r>
              <a:rPr lang="en-US" dirty="0"/>
              <a:t>Provide VHA Research stakeholders an overview of the Enterprise Research Data Security Plan (ERDSP) that will be implemented within the VA Innovation and Research Review System (VAIRRS)</a:t>
            </a:r>
          </a:p>
          <a:p>
            <a:pPr lvl="1">
              <a:buFont typeface="Wingdings" panose="05000000000000000000" pitchFamily="2" charset="2"/>
              <a:buChar char="ü"/>
            </a:pPr>
            <a:r>
              <a:rPr lang="en-US" dirty="0"/>
              <a:t>Communicate key benefits of the ERDSP</a:t>
            </a:r>
          </a:p>
          <a:p>
            <a:pPr lvl="1">
              <a:buFont typeface="Wingdings" panose="05000000000000000000" pitchFamily="2" charset="2"/>
              <a:buChar char="ü"/>
            </a:pPr>
            <a:r>
              <a:rPr lang="en-US" dirty="0"/>
              <a:t>Identify training resources available to VHA Research stakeholders</a:t>
            </a:r>
          </a:p>
          <a:p>
            <a:pPr lvl="1">
              <a:buFont typeface="Wingdings" panose="05000000000000000000" pitchFamily="2" charset="2"/>
              <a:buChar char="ü"/>
            </a:pPr>
            <a:r>
              <a:rPr lang="en-US" dirty="0"/>
              <a:t>Communicate Research Support Division (RSD) efforts to support the Office of Research and Development (ORD) with the VAIRRS implementation</a:t>
            </a:r>
          </a:p>
          <a:p>
            <a:pPr marL="0" indent="0">
              <a:buNone/>
            </a:pPr>
            <a:endParaRPr lang="en-US" dirty="0"/>
          </a:p>
        </p:txBody>
      </p:sp>
      <p:sp>
        <p:nvSpPr>
          <p:cNvPr id="4" name="Slide Number Placeholder 3">
            <a:extLst>
              <a:ext uri="{FF2B5EF4-FFF2-40B4-BE49-F238E27FC236}">
                <a16:creationId xmlns:a16="http://schemas.microsoft.com/office/drawing/2014/main" id="{930CC02C-7727-4449-A6C4-400D9EACF59A}"/>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573346A-FCA4-684E-8D18-26E8324063ED}"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2815196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Diagram 2">
            <a:extLst>
              <a:ext uri="{FF2B5EF4-FFF2-40B4-BE49-F238E27FC236}">
                <a16:creationId xmlns:a16="http://schemas.microsoft.com/office/drawing/2014/main" id="{F962ABB7-D9C7-4A80-BB96-D1375A1EF4B3}"/>
              </a:ext>
            </a:extLst>
          </p:cNvPr>
          <p:cNvGraphicFramePr/>
          <p:nvPr/>
        </p:nvGraphicFramePr>
        <p:xfrm>
          <a:off x="630935" y="378460"/>
          <a:ext cx="7891272" cy="685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Slide Number Placeholder 3">
            <a:extLst>
              <a:ext uri="{FF2B5EF4-FFF2-40B4-BE49-F238E27FC236}">
                <a16:creationId xmlns:a16="http://schemas.microsoft.com/office/drawing/2014/main" id="{E3FABB81-2118-42C5-9909-5D6723418455}"/>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573346A-FCA4-684E-8D18-26E8324063ED}"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5" name="Content Placeholder 5">
            <a:extLst>
              <a:ext uri="{FF2B5EF4-FFF2-40B4-BE49-F238E27FC236}">
                <a16:creationId xmlns:a16="http://schemas.microsoft.com/office/drawing/2014/main" id="{B7B36F8D-2340-4169-9F4B-BEFF1DD5CC10}"/>
              </a:ext>
            </a:extLst>
          </p:cNvPr>
          <p:cNvSpPr txBox="1">
            <a:spLocks/>
          </p:cNvSpPr>
          <p:nvPr/>
        </p:nvSpPr>
        <p:spPr>
          <a:xfrm>
            <a:off x="675029" y="1375795"/>
            <a:ext cx="7793942" cy="3183622"/>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baseline="0">
                <a:solidFill>
                  <a:srgbClr val="1F1F1F"/>
                </a:solidFill>
                <a:latin typeface="+mn-lt"/>
                <a:ea typeface="+mn-ea"/>
                <a:cs typeface="+mn-cs"/>
              </a:defRPr>
            </a:lvl1pPr>
            <a:lvl2pPr marL="685800" indent="-228600" algn="l" defTabSz="914400" rtl="0" eaLnBrk="1" latinLnBrk="0" hangingPunct="1">
              <a:lnSpc>
                <a:spcPct val="90000"/>
              </a:lnSpc>
              <a:spcBef>
                <a:spcPts val="500"/>
              </a:spcBef>
              <a:buFont typeface="CambriaMath" charset="0"/>
              <a:buChar char="⎯"/>
              <a:defRPr sz="2400" kern="1200">
                <a:solidFill>
                  <a:srgbClr val="1F1F1F"/>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400" kern="1200">
                <a:solidFill>
                  <a:srgbClr val="1F1F1F"/>
                </a:solidFill>
                <a:latin typeface="+mn-lt"/>
                <a:ea typeface="+mn-ea"/>
                <a:cs typeface="+mn-cs"/>
              </a:defRPr>
            </a:lvl3pPr>
            <a:lvl4pPr marL="1600200" indent="-228600" algn="l" defTabSz="914400" rtl="0" eaLnBrk="1" latinLnBrk="0" hangingPunct="1">
              <a:lnSpc>
                <a:spcPct val="90000"/>
              </a:lnSpc>
              <a:spcBef>
                <a:spcPts val="500"/>
              </a:spcBef>
              <a:buFont typeface=".AppleSystemUIFont" charset="-120"/>
              <a:buChar char="»"/>
              <a:defRPr sz="2400" kern="1200">
                <a:solidFill>
                  <a:srgbClr val="1F1F1F"/>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indent="-457200">
              <a:buFont typeface="+mj-lt"/>
              <a:buAutoNum type="arabicPeriod" startAt="5"/>
            </a:pPr>
            <a:r>
              <a:rPr lang="en-US" dirty="0"/>
              <a:t>Will any research study data be stored on a standalone computer, medical device, and/or research scientific computing device?</a:t>
            </a:r>
          </a:p>
          <a:p>
            <a:pPr marL="457200" indent="-457200">
              <a:buFont typeface="+mj-lt"/>
              <a:buAutoNum type="arabicPeriod" startAt="5"/>
            </a:pPr>
            <a:r>
              <a:rPr lang="en-US" dirty="0"/>
              <a:t>Describe the process to back up the research study data stored on the standalone system, medical device, and/or research scientific computing.</a:t>
            </a:r>
          </a:p>
        </p:txBody>
      </p:sp>
    </p:spTree>
    <p:extLst>
      <p:ext uri="{BB962C8B-B14F-4D97-AF65-F5344CB8AC3E}">
        <p14:creationId xmlns:p14="http://schemas.microsoft.com/office/powerpoint/2010/main" val="24462362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Diagram 2">
            <a:extLst>
              <a:ext uri="{FF2B5EF4-FFF2-40B4-BE49-F238E27FC236}">
                <a16:creationId xmlns:a16="http://schemas.microsoft.com/office/drawing/2014/main" id="{5EB86C75-06C2-490E-ACDC-7449C5CAD0A5}"/>
              </a:ext>
            </a:extLst>
          </p:cNvPr>
          <p:cNvGraphicFramePr/>
          <p:nvPr/>
        </p:nvGraphicFramePr>
        <p:xfrm>
          <a:off x="630935" y="378460"/>
          <a:ext cx="7891272" cy="685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Slide Number Placeholder 3">
            <a:extLst>
              <a:ext uri="{FF2B5EF4-FFF2-40B4-BE49-F238E27FC236}">
                <a16:creationId xmlns:a16="http://schemas.microsoft.com/office/drawing/2014/main" id="{E3FABB81-2118-42C5-9909-5D6723418455}"/>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573346A-FCA4-684E-8D18-26E8324063ED}"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5" name="Content Placeholder 5">
            <a:extLst>
              <a:ext uri="{FF2B5EF4-FFF2-40B4-BE49-F238E27FC236}">
                <a16:creationId xmlns:a16="http://schemas.microsoft.com/office/drawing/2014/main" id="{E8A0BAA0-65BF-4953-991F-20ADD592CD06}"/>
              </a:ext>
            </a:extLst>
          </p:cNvPr>
          <p:cNvSpPr txBox="1">
            <a:spLocks/>
          </p:cNvSpPr>
          <p:nvPr/>
        </p:nvSpPr>
        <p:spPr>
          <a:xfrm>
            <a:off x="715778" y="1064260"/>
            <a:ext cx="7806429" cy="4521914"/>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baseline="0">
                <a:solidFill>
                  <a:srgbClr val="1F1F1F"/>
                </a:solidFill>
                <a:latin typeface="+mn-lt"/>
                <a:ea typeface="+mn-ea"/>
                <a:cs typeface="+mn-cs"/>
              </a:defRPr>
            </a:lvl1pPr>
            <a:lvl2pPr marL="685800" indent="-228600" algn="l" defTabSz="914400" rtl="0" eaLnBrk="1" latinLnBrk="0" hangingPunct="1">
              <a:lnSpc>
                <a:spcPct val="90000"/>
              </a:lnSpc>
              <a:spcBef>
                <a:spcPts val="500"/>
              </a:spcBef>
              <a:buFont typeface="CambriaMath" charset="0"/>
              <a:buChar char="⎯"/>
              <a:defRPr sz="2400" kern="1200">
                <a:solidFill>
                  <a:srgbClr val="1F1F1F"/>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400" kern="1200">
                <a:solidFill>
                  <a:srgbClr val="1F1F1F"/>
                </a:solidFill>
                <a:latin typeface="+mn-lt"/>
                <a:ea typeface="+mn-ea"/>
                <a:cs typeface="+mn-cs"/>
              </a:defRPr>
            </a:lvl3pPr>
            <a:lvl4pPr marL="1600200" indent="-228600" algn="l" defTabSz="914400" rtl="0" eaLnBrk="1" latinLnBrk="0" hangingPunct="1">
              <a:lnSpc>
                <a:spcPct val="90000"/>
              </a:lnSpc>
              <a:spcBef>
                <a:spcPts val="500"/>
              </a:spcBef>
              <a:buFont typeface=".AppleSystemUIFont" charset="-120"/>
              <a:buChar char="»"/>
              <a:defRPr sz="2400" kern="1200">
                <a:solidFill>
                  <a:srgbClr val="1F1F1F"/>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indent="-457200">
              <a:buFont typeface="+mj-lt"/>
              <a:buAutoNum type="arabicPeriod"/>
            </a:pPr>
            <a:r>
              <a:rPr lang="en-US" sz="2200" dirty="0"/>
              <a:t>Will the research study be sharing any data with a non-VA entity(s)?</a:t>
            </a:r>
          </a:p>
          <a:p>
            <a:pPr marL="457200" indent="-457200">
              <a:buFont typeface="+mj-lt"/>
              <a:buAutoNum type="arabicPeriod"/>
            </a:pPr>
            <a:r>
              <a:rPr lang="en-US" sz="2200" dirty="0"/>
              <a:t>Provide the name of the non-VA entity(s) and describe the method used to securely transfer the research study data to the non-VA entity(s). Include web/eCRF address, if applicable.</a:t>
            </a:r>
          </a:p>
          <a:p>
            <a:pPr marL="457200" indent="-457200">
              <a:buFont typeface="+mj-lt"/>
              <a:buAutoNum type="arabicPeriod"/>
            </a:pPr>
            <a:r>
              <a:rPr lang="en-US" sz="2200" dirty="0"/>
              <a:t>Will VA retain ownership of the data shared with the non-VA entity(s)?</a:t>
            </a:r>
          </a:p>
          <a:p>
            <a:pPr marL="457200" indent="-457200">
              <a:buFont typeface="+mj-lt"/>
              <a:buAutoNum type="arabicPeriod"/>
            </a:pPr>
            <a:r>
              <a:rPr lang="en-US" sz="2200" dirty="0"/>
              <a:t>Will the research study share study data with another VA facility(s)?</a:t>
            </a:r>
          </a:p>
          <a:p>
            <a:pPr marL="457200" indent="-457200">
              <a:buFont typeface="+mj-lt"/>
              <a:buAutoNum type="arabicPeriod"/>
            </a:pPr>
            <a:r>
              <a:rPr lang="en-US" sz="2200" dirty="0"/>
              <a:t>Provide the name of each VA entity with which the study data will be shared and describe the method used to securely transfer the data.</a:t>
            </a:r>
          </a:p>
          <a:p>
            <a:pPr marL="457200" indent="-457200">
              <a:buFont typeface="+mj-lt"/>
              <a:buAutoNum type="arabicPeriod"/>
            </a:pPr>
            <a:r>
              <a:rPr lang="en-US" sz="2200" dirty="0"/>
              <a:t>Will research study personnel physically transport research study data outside the VA protected environment?</a:t>
            </a:r>
          </a:p>
          <a:p>
            <a:pPr marL="0" indent="0">
              <a:buFont typeface="Arial" panose="020B0604020202020204" pitchFamily="34" charset="0"/>
              <a:buNone/>
            </a:pPr>
            <a:endParaRPr lang="en-US" dirty="0"/>
          </a:p>
          <a:p>
            <a:pPr marL="0" indent="0">
              <a:buFont typeface="Arial" panose="020B0604020202020204" pitchFamily="34" charset="0"/>
              <a:buNone/>
            </a:pPr>
            <a:endParaRPr lang="en-US" dirty="0"/>
          </a:p>
          <a:p>
            <a:pPr marL="457200" lvl="1" indent="0">
              <a:buFont typeface="CambriaMath" charset="0"/>
              <a:buNone/>
            </a:pPr>
            <a:endParaRPr lang="en-US" sz="1400" dirty="0">
              <a:solidFill>
                <a:schemeClr val="tx1"/>
              </a:solidFill>
            </a:endParaRPr>
          </a:p>
        </p:txBody>
      </p:sp>
    </p:spTree>
    <p:extLst>
      <p:ext uri="{BB962C8B-B14F-4D97-AF65-F5344CB8AC3E}">
        <p14:creationId xmlns:p14="http://schemas.microsoft.com/office/powerpoint/2010/main" val="131448338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Diagram 4">
            <a:extLst>
              <a:ext uri="{FF2B5EF4-FFF2-40B4-BE49-F238E27FC236}">
                <a16:creationId xmlns:a16="http://schemas.microsoft.com/office/drawing/2014/main" id="{D4667359-C478-4EDF-9616-AFD10122AAB9}"/>
              </a:ext>
            </a:extLst>
          </p:cNvPr>
          <p:cNvGraphicFramePr/>
          <p:nvPr/>
        </p:nvGraphicFramePr>
        <p:xfrm>
          <a:off x="624078" y="475381"/>
          <a:ext cx="7891272" cy="685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Slide Number Placeholder 3">
            <a:extLst>
              <a:ext uri="{FF2B5EF4-FFF2-40B4-BE49-F238E27FC236}">
                <a16:creationId xmlns:a16="http://schemas.microsoft.com/office/drawing/2014/main" id="{E3FABB81-2118-42C5-9909-5D6723418455}"/>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573346A-FCA4-684E-8D18-26E8324063ED}"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6" name="Content Placeholder 5">
            <a:extLst>
              <a:ext uri="{FF2B5EF4-FFF2-40B4-BE49-F238E27FC236}">
                <a16:creationId xmlns:a16="http://schemas.microsoft.com/office/drawing/2014/main" id="{D50FFF2A-DFD8-48C9-9681-83B92161A56E}"/>
              </a:ext>
            </a:extLst>
          </p:cNvPr>
          <p:cNvSpPr>
            <a:spLocks noGrp="1"/>
          </p:cNvSpPr>
          <p:nvPr>
            <p:ph idx="1"/>
          </p:nvPr>
        </p:nvSpPr>
        <p:spPr>
          <a:xfrm>
            <a:off x="767644" y="1258101"/>
            <a:ext cx="8173156" cy="5141524"/>
          </a:xfrm>
        </p:spPr>
        <p:txBody>
          <a:bodyPr/>
          <a:lstStyle/>
          <a:p>
            <a:pPr marL="457200" lvl="1" indent="0">
              <a:buNone/>
            </a:pPr>
            <a:endParaRPr lang="en-US" sz="1400" dirty="0">
              <a:solidFill>
                <a:schemeClr val="tx1"/>
              </a:solidFill>
            </a:endParaRPr>
          </a:p>
          <a:p>
            <a:pPr marL="285750" indent="-285750"/>
            <a:endParaRPr lang="en-US" sz="1400" dirty="0">
              <a:solidFill>
                <a:schemeClr val="tx1"/>
              </a:solidFill>
            </a:endParaRPr>
          </a:p>
          <a:p>
            <a:pPr marL="742950" lvl="1" indent="-285750">
              <a:buFont typeface="Wingdings" panose="05000000000000000000" pitchFamily="2" charset="2"/>
              <a:buChar char="ü"/>
            </a:pPr>
            <a:endParaRPr lang="en-US" sz="1400" dirty="0">
              <a:solidFill>
                <a:schemeClr val="tx1"/>
              </a:solidFill>
            </a:endParaRPr>
          </a:p>
        </p:txBody>
      </p:sp>
      <p:sp>
        <p:nvSpPr>
          <p:cNvPr id="7" name="Content Placeholder 5">
            <a:extLst>
              <a:ext uri="{FF2B5EF4-FFF2-40B4-BE49-F238E27FC236}">
                <a16:creationId xmlns:a16="http://schemas.microsoft.com/office/drawing/2014/main" id="{7296FECC-A541-450C-96B3-1C85079DB190}"/>
              </a:ext>
            </a:extLst>
          </p:cNvPr>
          <p:cNvSpPr txBox="1">
            <a:spLocks/>
          </p:cNvSpPr>
          <p:nvPr/>
        </p:nvSpPr>
        <p:spPr>
          <a:xfrm>
            <a:off x="767644" y="1258101"/>
            <a:ext cx="7891272" cy="5141524"/>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baseline="0">
                <a:solidFill>
                  <a:srgbClr val="1F1F1F"/>
                </a:solidFill>
                <a:latin typeface="+mn-lt"/>
                <a:ea typeface="+mn-ea"/>
                <a:cs typeface="+mn-cs"/>
              </a:defRPr>
            </a:lvl1pPr>
            <a:lvl2pPr marL="685800" indent="-228600" algn="l" defTabSz="914400" rtl="0" eaLnBrk="1" latinLnBrk="0" hangingPunct="1">
              <a:lnSpc>
                <a:spcPct val="90000"/>
              </a:lnSpc>
              <a:spcBef>
                <a:spcPts val="500"/>
              </a:spcBef>
              <a:buFont typeface="CambriaMath" charset="0"/>
              <a:buChar char="⎯"/>
              <a:defRPr sz="2400" kern="1200">
                <a:solidFill>
                  <a:srgbClr val="1F1F1F"/>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400" kern="1200">
                <a:solidFill>
                  <a:srgbClr val="1F1F1F"/>
                </a:solidFill>
                <a:latin typeface="+mn-lt"/>
                <a:ea typeface="+mn-ea"/>
                <a:cs typeface="+mn-cs"/>
              </a:defRPr>
            </a:lvl3pPr>
            <a:lvl4pPr marL="1600200" indent="-228600" algn="l" defTabSz="914400" rtl="0" eaLnBrk="1" latinLnBrk="0" hangingPunct="1">
              <a:lnSpc>
                <a:spcPct val="90000"/>
              </a:lnSpc>
              <a:spcBef>
                <a:spcPts val="500"/>
              </a:spcBef>
              <a:buFont typeface=".AppleSystemUIFont" charset="-120"/>
              <a:buChar char="»"/>
              <a:defRPr sz="2400" kern="1200">
                <a:solidFill>
                  <a:srgbClr val="1F1F1F"/>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indent="-457200">
              <a:buFont typeface="Arial" panose="020B0604020202020204" pitchFamily="34" charset="0"/>
              <a:buAutoNum type="arabicPeriod"/>
            </a:pPr>
            <a:r>
              <a:rPr lang="en-US" dirty="0"/>
              <a:t>Select the type of mobile devices to be utilized during the research study. Select all that apply below:</a:t>
            </a:r>
          </a:p>
          <a:p>
            <a:pPr marL="457200" indent="-457200">
              <a:buFont typeface="Arial" panose="020B0604020202020204" pitchFamily="34" charset="0"/>
              <a:buAutoNum type="arabicPeriod"/>
            </a:pPr>
            <a:endParaRPr lang="en-US" dirty="0"/>
          </a:p>
          <a:p>
            <a:pPr marL="457200" indent="-457200">
              <a:buFont typeface="Arial" panose="020B0604020202020204" pitchFamily="34" charset="0"/>
              <a:buAutoNum type="arabicPeriod"/>
            </a:pPr>
            <a:endParaRPr lang="en-US" dirty="0"/>
          </a:p>
          <a:p>
            <a:pPr marL="457200" indent="-457200">
              <a:buFont typeface="Arial" panose="020B0604020202020204" pitchFamily="34" charset="0"/>
              <a:buAutoNum type="arabicPeriod"/>
            </a:pPr>
            <a:endParaRPr lang="en-US" dirty="0"/>
          </a:p>
          <a:p>
            <a:pPr marL="457200" indent="-457200">
              <a:buFont typeface="Arial" panose="020B0604020202020204" pitchFamily="34" charset="0"/>
              <a:buAutoNum type="arabicPeriod"/>
            </a:pPr>
            <a:r>
              <a:rPr lang="en-US" dirty="0"/>
              <a:t>Provide the make, model, EE/MX number, and device owner (VA, Sponsor, Affiliate, Subject participant) for each device.</a:t>
            </a:r>
          </a:p>
          <a:p>
            <a:pPr marL="457200" indent="-457200">
              <a:buFont typeface="Arial" panose="020B0604020202020204" pitchFamily="34" charset="0"/>
              <a:buAutoNum type="arabicPeriod"/>
            </a:pPr>
            <a:r>
              <a:rPr lang="en-US" dirty="0"/>
              <a:t>Has the Area Manager, System Owner, or designee authorized the use of each VA owned (GFE) mobile device used in the research study?</a:t>
            </a:r>
          </a:p>
          <a:p>
            <a:pPr marL="457200" indent="-457200">
              <a:buFont typeface="Arial" panose="020B0604020202020204" pitchFamily="34" charset="0"/>
              <a:buAutoNum type="arabicPeriod"/>
            </a:pPr>
            <a:endParaRPr lang="en-US" sz="1400" dirty="0">
              <a:solidFill>
                <a:schemeClr val="tx1"/>
              </a:solidFill>
            </a:endParaRPr>
          </a:p>
        </p:txBody>
      </p:sp>
      <p:pic>
        <p:nvPicPr>
          <p:cNvPr id="3" name="Picture 2">
            <a:extLst>
              <a:ext uri="{FF2B5EF4-FFF2-40B4-BE49-F238E27FC236}">
                <a16:creationId xmlns:a16="http://schemas.microsoft.com/office/drawing/2014/main" id="{4782C00B-D220-4FC9-AC95-F6FE8663736F}"/>
              </a:ext>
            </a:extLst>
          </p:cNvPr>
          <p:cNvPicPr>
            <a:picLocks noChangeAspect="1"/>
          </p:cNvPicPr>
          <p:nvPr/>
        </p:nvPicPr>
        <p:blipFill>
          <a:blip r:embed="rId8"/>
          <a:stretch>
            <a:fillRect/>
          </a:stretch>
        </p:blipFill>
        <p:spPr>
          <a:xfrm>
            <a:off x="1288370" y="2018682"/>
            <a:ext cx="7226980" cy="1203533"/>
          </a:xfrm>
          <a:prstGeom prst="rect">
            <a:avLst/>
          </a:prstGeom>
        </p:spPr>
      </p:pic>
    </p:spTree>
    <p:extLst>
      <p:ext uri="{BB962C8B-B14F-4D97-AF65-F5344CB8AC3E}">
        <p14:creationId xmlns:p14="http://schemas.microsoft.com/office/powerpoint/2010/main" val="247293996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Diagram 2">
            <a:extLst>
              <a:ext uri="{FF2B5EF4-FFF2-40B4-BE49-F238E27FC236}">
                <a16:creationId xmlns:a16="http://schemas.microsoft.com/office/drawing/2014/main" id="{345564FA-FDBB-4AFF-B65A-6BBCB3505135}"/>
              </a:ext>
            </a:extLst>
          </p:cNvPr>
          <p:cNvGraphicFramePr/>
          <p:nvPr>
            <p:extLst>
              <p:ext uri="{D42A27DB-BD31-4B8C-83A1-F6EECF244321}">
                <p14:modId xmlns:p14="http://schemas.microsoft.com/office/powerpoint/2010/main" val="1964851131"/>
              </p:ext>
            </p:extLst>
          </p:nvPr>
        </p:nvGraphicFramePr>
        <p:xfrm>
          <a:off x="630935" y="378460"/>
          <a:ext cx="7891272" cy="685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Slide Number Placeholder 3">
            <a:extLst>
              <a:ext uri="{FF2B5EF4-FFF2-40B4-BE49-F238E27FC236}">
                <a16:creationId xmlns:a16="http://schemas.microsoft.com/office/drawing/2014/main" id="{E3FABB81-2118-42C5-9909-5D6723418455}"/>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573346A-FCA4-684E-8D18-26E8324063ED}"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6" name="Content Placeholder 5">
            <a:extLst>
              <a:ext uri="{FF2B5EF4-FFF2-40B4-BE49-F238E27FC236}">
                <a16:creationId xmlns:a16="http://schemas.microsoft.com/office/drawing/2014/main" id="{D50FFF2A-DFD8-48C9-9681-83B92161A56E}"/>
              </a:ext>
            </a:extLst>
          </p:cNvPr>
          <p:cNvSpPr>
            <a:spLocks noGrp="1"/>
          </p:cNvSpPr>
          <p:nvPr>
            <p:ph idx="1"/>
          </p:nvPr>
        </p:nvSpPr>
        <p:spPr>
          <a:xfrm>
            <a:off x="767644" y="1258101"/>
            <a:ext cx="8173156" cy="5141524"/>
          </a:xfrm>
        </p:spPr>
        <p:txBody>
          <a:bodyPr/>
          <a:lstStyle/>
          <a:p>
            <a:pPr marL="457200" lvl="1" indent="0">
              <a:buNone/>
            </a:pPr>
            <a:r>
              <a:rPr lang="en-US" sz="1400" dirty="0">
                <a:solidFill>
                  <a:schemeClr val="tx1"/>
                </a:solidFill>
              </a:rPr>
              <a:t> </a:t>
            </a:r>
          </a:p>
          <a:p>
            <a:pPr marL="285750" indent="-285750"/>
            <a:endParaRPr lang="en-US" sz="1400" dirty="0">
              <a:solidFill>
                <a:schemeClr val="tx1"/>
              </a:solidFill>
            </a:endParaRPr>
          </a:p>
          <a:p>
            <a:pPr marL="742950" lvl="1" indent="-285750">
              <a:buFont typeface="Wingdings" panose="05000000000000000000" pitchFamily="2" charset="2"/>
              <a:buChar char="ü"/>
            </a:pPr>
            <a:endParaRPr lang="en-US" sz="1400" dirty="0">
              <a:solidFill>
                <a:schemeClr val="tx1"/>
              </a:solidFill>
            </a:endParaRPr>
          </a:p>
        </p:txBody>
      </p:sp>
      <p:sp>
        <p:nvSpPr>
          <p:cNvPr id="7" name="Content Placeholder 5">
            <a:extLst>
              <a:ext uri="{FF2B5EF4-FFF2-40B4-BE49-F238E27FC236}">
                <a16:creationId xmlns:a16="http://schemas.microsoft.com/office/drawing/2014/main" id="{B91732B4-C4C7-4902-B82E-1E4AFFB26E44}"/>
              </a:ext>
            </a:extLst>
          </p:cNvPr>
          <p:cNvSpPr txBox="1">
            <a:spLocks/>
          </p:cNvSpPr>
          <p:nvPr/>
        </p:nvSpPr>
        <p:spPr>
          <a:xfrm>
            <a:off x="767644" y="1258101"/>
            <a:ext cx="7891272" cy="4169576"/>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baseline="0">
                <a:solidFill>
                  <a:srgbClr val="1F1F1F"/>
                </a:solidFill>
                <a:latin typeface="+mn-lt"/>
                <a:ea typeface="+mn-ea"/>
                <a:cs typeface="+mn-cs"/>
              </a:defRPr>
            </a:lvl1pPr>
            <a:lvl2pPr marL="685800" indent="-228600" algn="l" defTabSz="914400" rtl="0" eaLnBrk="1" latinLnBrk="0" hangingPunct="1">
              <a:lnSpc>
                <a:spcPct val="90000"/>
              </a:lnSpc>
              <a:spcBef>
                <a:spcPts val="500"/>
              </a:spcBef>
              <a:buFont typeface="CambriaMath" charset="0"/>
              <a:buChar char="⎯"/>
              <a:defRPr sz="2400" kern="1200">
                <a:solidFill>
                  <a:srgbClr val="1F1F1F"/>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400" kern="1200">
                <a:solidFill>
                  <a:srgbClr val="1F1F1F"/>
                </a:solidFill>
                <a:latin typeface="+mn-lt"/>
                <a:ea typeface="+mn-ea"/>
                <a:cs typeface="+mn-cs"/>
              </a:defRPr>
            </a:lvl3pPr>
            <a:lvl4pPr marL="1600200" indent="-228600" algn="l" defTabSz="914400" rtl="0" eaLnBrk="1" latinLnBrk="0" hangingPunct="1">
              <a:lnSpc>
                <a:spcPct val="90000"/>
              </a:lnSpc>
              <a:spcBef>
                <a:spcPts val="500"/>
              </a:spcBef>
              <a:buFont typeface=".AppleSystemUIFont" charset="-120"/>
              <a:buChar char="»"/>
              <a:defRPr sz="2400" kern="1200">
                <a:solidFill>
                  <a:srgbClr val="1F1F1F"/>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indent="-457200">
              <a:buFont typeface="Arial" panose="020B0604020202020204" pitchFamily="34" charset="0"/>
              <a:buAutoNum type="arabicPeriod"/>
            </a:pPr>
            <a:r>
              <a:rPr lang="en-US" dirty="0"/>
              <a:t>Will any software be purchased or acquired for use within this research study?</a:t>
            </a:r>
          </a:p>
          <a:p>
            <a:pPr marL="457200" indent="-457200">
              <a:buFont typeface="Arial" panose="020B0604020202020204" pitchFamily="34" charset="0"/>
              <a:buAutoNum type="arabicPeriod"/>
            </a:pPr>
            <a:r>
              <a:rPr lang="en-US" dirty="0"/>
              <a:t>Provide the name of software, vendor, vendor website address, and the purpose of the software.</a:t>
            </a:r>
          </a:p>
          <a:p>
            <a:pPr marL="457200" indent="-457200">
              <a:buFont typeface="Arial" panose="020B0604020202020204" pitchFamily="34" charset="0"/>
              <a:buAutoNum type="arabicPeriod"/>
            </a:pPr>
            <a:r>
              <a:rPr lang="en-US" dirty="0"/>
              <a:t>Is the software approved for use in VA by TRM?</a:t>
            </a:r>
          </a:p>
          <a:p>
            <a:pPr marL="457200" indent="-457200">
              <a:buFont typeface="Arial" panose="020B0604020202020204" pitchFamily="34" charset="0"/>
              <a:buAutoNum type="arabicPeriod"/>
            </a:pPr>
            <a:r>
              <a:rPr lang="en-US" dirty="0"/>
              <a:t>Will the study utilize any mobile applications?</a:t>
            </a:r>
          </a:p>
          <a:p>
            <a:pPr marL="457200" indent="-457200">
              <a:buFont typeface="Arial" panose="020B0604020202020204" pitchFamily="34" charset="0"/>
              <a:buAutoNum type="arabicPeriod"/>
            </a:pPr>
            <a:r>
              <a:rPr lang="en-US" dirty="0"/>
              <a:t>Provide the name of the mobile application, vendor, website link, and purpose.</a:t>
            </a:r>
          </a:p>
          <a:p>
            <a:pPr marL="457200" indent="-457200">
              <a:buFont typeface="Arial" panose="020B0604020202020204" pitchFamily="34" charset="0"/>
              <a:buAutoNum type="arabicPeriod"/>
            </a:pPr>
            <a:r>
              <a:rPr lang="en-US" dirty="0"/>
              <a:t>Has the mobile application been reviewed and approved for use in VA?</a:t>
            </a:r>
          </a:p>
        </p:txBody>
      </p:sp>
    </p:spTree>
    <p:extLst>
      <p:ext uri="{BB962C8B-B14F-4D97-AF65-F5344CB8AC3E}">
        <p14:creationId xmlns:p14="http://schemas.microsoft.com/office/powerpoint/2010/main" val="259644218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Diagram 2">
            <a:extLst>
              <a:ext uri="{FF2B5EF4-FFF2-40B4-BE49-F238E27FC236}">
                <a16:creationId xmlns:a16="http://schemas.microsoft.com/office/drawing/2014/main" id="{5B31F2D5-8C7A-40F0-A198-1E03B8C4DA80}"/>
              </a:ext>
            </a:extLst>
          </p:cNvPr>
          <p:cNvGraphicFramePr/>
          <p:nvPr/>
        </p:nvGraphicFramePr>
        <p:xfrm>
          <a:off x="630935" y="378460"/>
          <a:ext cx="7891272" cy="685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Slide Number Placeholder 3">
            <a:extLst>
              <a:ext uri="{FF2B5EF4-FFF2-40B4-BE49-F238E27FC236}">
                <a16:creationId xmlns:a16="http://schemas.microsoft.com/office/drawing/2014/main" id="{E3FABB81-2118-42C5-9909-5D6723418455}"/>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573346A-FCA4-684E-8D18-26E8324063ED}"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6" name="Content Placeholder 5">
            <a:extLst>
              <a:ext uri="{FF2B5EF4-FFF2-40B4-BE49-F238E27FC236}">
                <a16:creationId xmlns:a16="http://schemas.microsoft.com/office/drawing/2014/main" id="{D50FFF2A-DFD8-48C9-9681-83B92161A56E}"/>
              </a:ext>
            </a:extLst>
          </p:cNvPr>
          <p:cNvSpPr>
            <a:spLocks noGrp="1"/>
          </p:cNvSpPr>
          <p:nvPr>
            <p:ph idx="1"/>
          </p:nvPr>
        </p:nvSpPr>
        <p:spPr>
          <a:xfrm>
            <a:off x="767644" y="1258101"/>
            <a:ext cx="8173156" cy="5141524"/>
          </a:xfrm>
        </p:spPr>
        <p:txBody>
          <a:bodyPr/>
          <a:lstStyle/>
          <a:p>
            <a:pPr marL="457200" lvl="1" indent="0">
              <a:buNone/>
            </a:pPr>
            <a:endParaRPr lang="en-US" sz="1400" dirty="0">
              <a:solidFill>
                <a:schemeClr val="tx1"/>
              </a:solidFill>
            </a:endParaRPr>
          </a:p>
          <a:p>
            <a:pPr marL="285750" indent="-285750"/>
            <a:endParaRPr lang="en-US" sz="1400" dirty="0">
              <a:solidFill>
                <a:schemeClr val="tx1"/>
              </a:solidFill>
            </a:endParaRPr>
          </a:p>
          <a:p>
            <a:pPr marL="742950" lvl="1" indent="-285750">
              <a:buFont typeface="Wingdings" panose="05000000000000000000" pitchFamily="2" charset="2"/>
              <a:buChar char="ü"/>
            </a:pPr>
            <a:endParaRPr lang="en-US" sz="1400" dirty="0">
              <a:solidFill>
                <a:schemeClr val="tx1"/>
              </a:solidFill>
            </a:endParaRPr>
          </a:p>
        </p:txBody>
      </p:sp>
      <p:sp>
        <p:nvSpPr>
          <p:cNvPr id="7" name="Content Placeholder 5">
            <a:extLst>
              <a:ext uri="{FF2B5EF4-FFF2-40B4-BE49-F238E27FC236}">
                <a16:creationId xmlns:a16="http://schemas.microsoft.com/office/drawing/2014/main" id="{0E14C7E1-3070-4960-A6DF-4B882F110E04}"/>
              </a:ext>
            </a:extLst>
          </p:cNvPr>
          <p:cNvSpPr txBox="1">
            <a:spLocks/>
          </p:cNvSpPr>
          <p:nvPr/>
        </p:nvSpPr>
        <p:spPr>
          <a:xfrm>
            <a:off x="668785" y="1421686"/>
            <a:ext cx="7806429" cy="401462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baseline="0">
                <a:solidFill>
                  <a:srgbClr val="1F1F1F"/>
                </a:solidFill>
                <a:latin typeface="+mn-lt"/>
                <a:ea typeface="+mn-ea"/>
                <a:cs typeface="+mn-cs"/>
              </a:defRPr>
            </a:lvl1pPr>
            <a:lvl2pPr marL="685800" indent="-228600" algn="l" defTabSz="914400" rtl="0" eaLnBrk="1" latinLnBrk="0" hangingPunct="1">
              <a:lnSpc>
                <a:spcPct val="90000"/>
              </a:lnSpc>
              <a:spcBef>
                <a:spcPts val="500"/>
              </a:spcBef>
              <a:buFont typeface="CambriaMath" charset="0"/>
              <a:buChar char="⎯"/>
              <a:defRPr sz="2400" kern="1200">
                <a:solidFill>
                  <a:srgbClr val="1F1F1F"/>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400" kern="1200">
                <a:solidFill>
                  <a:srgbClr val="1F1F1F"/>
                </a:solidFill>
                <a:latin typeface="+mn-lt"/>
                <a:ea typeface="+mn-ea"/>
                <a:cs typeface="+mn-cs"/>
              </a:defRPr>
            </a:lvl3pPr>
            <a:lvl4pPr marL="1600200" indent="-228600" algn="l" defTabSz="914400" rtl="0" eaLnBrk="1" latinLnBrk="0" hangingPunct="1">
              <a:lnSpc>
                <a:spcPct val="90000"/>
              </a:lnSpc>
              <a:spcBef>
                <a:spcPts val="500"/>
              </a:spcBef>
              <a:buFont typeface=".AppleSystemUIFont" charset="-120"/>
              <a:buChar char="»"/>
              <a:defRPr sz="2400" kern="1200">
                <a:solidFill>
                  <a:srgbClr val="1F1F1F"/>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indent="-457200">
              <a:buFont typeface="+mj-lt"/>
              <a:buAutoNum type="arabicPeriod"/>
            </a:pPr>
            <a:r>
              <a:rPr lang="en-US" dirty="0"/>
              <a:t>Will the study utilize surveys?</a:t>
            </a:r>
          </a:p>
          <a:p>
            <a:pPr marL="457200" indent="-457200">
              <a:buFont typeface="+mj-lt"/>
              <a:buAutoNum type="arabicPeriod"/>
            </a:pPr>
            <a:r>
              <a:rPr lang="en-US" dirty="0"/>
              <a:t>What is the format of the surveys?</a:t>
            </a:r>
          </a:p>
          <a:p>
            <a:pPr marL="457200" indent="-457200">
              <a:buFont typeface="+mj-lt"/>
              <a:buAutoNum type="arabicPeriod"/>
            </a:pPr>
            <a:r>
              <a:rPr lang="en-US" dirty="0"/>
              <a:t>If the surveys are electronic, provide the name of the information system used to administrator the surveys and provide the web address to the electronic survey system.</a:t>
            </a:r>
          </a:p>
          <a:p>
            <a:pPr marL="457200" indent="-457200">
              <a:buFont typeface="+mj-lt"/>
              <a:buAutoNum type="arabicPeriod"/>
            </a:pPr>
            <a:r>
              <a:rPr lang="en-US" dirty="0"/>
              <a:t>Will the study utilize a website to register study subjects, register biological specimens, and/or retrieve lab results?</a:t>
            </a:r>
          </a:p>
          <a:p>
            <a:pPr marL="457200" indent="-457200">
              <a:buFont typeface="+mj-lt"/>
              <a:buAutoNum type="arabicPeriod"/>
            </a:pPr>
            <a:r>
              <a:rPr lang="en-US" dirty="0"/>
              <a:t>Provide the web address of the website and the owner of the website.</a:t>
            </a:r>
          </a:p>
          <a:p>
            <a:pPr marL="0" indent="0">
              <a:buFont typeface="Arial" panose="020B0604020202020204" pitchFamily="34" charset="0"/>
              <a:buNone/>
            </a:pPr>
            <a:endParaRPr lang="en-US" dirty="0"/>
          </a:p>
          <a:p>
            <a:pPr marL="0" indent="0">
              <a:buFont typeface="Arial" panose="020B0604020202020204" pitchFamily="34" charset="0"/>
              <a:buNone/>
            </a:pPr>
            <a:endParaRPr lang="en-US" dirty="0"/>
          </a:p>
          <a:p>
            <a:pPr marL="457200" lvl="1" indent="0">
              <a:buFont typeface="CambriaMath" charset="0"/>
              <a:buNone/>
            </a:pPr>
            <a:endParaRPr lang="en-US" sz="1400" dirty="0">
              <a:solidFill>
                <a:schemeClr val="tx1"/>
              </a:solidFill>
            </a:endParaRPr>
          </a:p>
        </p:txBody>
      </p:sp>
    </p:spTree>
    <p:extLst>
      <p:ext uri="{BB962C8B-B14F-4D97-AF65-F5344CB8AC3E}">
        <p14:creationId xmlns:p14="http://schemas.microsoft.com/office/powerpoint/2010/main" val="234719560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Diagram 2">
            <a:extLst>
              <a:ext uri="{FF2B5EF4-FFF2-40B4-BE49-F238E27FC236}">
                <a16:creationId xmlns:a16="http://schemas.microsoft.com/office/drawing/2014/main" id="{E726FF8C-DD42-4EB5-AF23-F73380525B0D}"/>
              </a:ext>
            </a:extLst>
          </p:cNvPr>
          <p:cNvGraphicFramePr/>
          <p:nvPr/>
        </p:nvGraphicFramePr>
        <p:xfrm>
          <a:off x="630935" y="378460"/>
          <a:ext cx="7891272" cy="685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Slide Number Placeholder 3">
            <a:extLst>
              <a:ext uri="{FF2B5EF4-FFF2-40B4-BE49-F238E27FC236}">
                <a16:creationId xmlns:a16="http://schemas.microsoft.com/office/drawing/2014/main" id="{E3FABB81-2118-42C5-9909-5D6723418455}"/>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573346A-FCA4-684E-8D18-26E8324063ED}"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6" name="Content Placeholder 5">
            <a:extLst>
              <a:ext uri="{FF2B5EF4-FFF2-40B4-BE49-F238E27FC236}">
                <a16:creationId xmlns:a16="http://schemas.microsoft.com/office/drawing/2014/main" id="{D50FFF2A-DFD8-48C9-9681-83B92161A56E}"/>
              </a:ext>
            </a:extLst>
          </p:cNvPr>
          <p:cNvSpPr>
            <a:spLocks noGrp="1"/>
          </p:cNvSpPr>
          <p:nvPr>
            <p:ph idx="1"/>
          </p:nvPr>
        </p:nvSpPr>
        <p:spPr>
          <a:xfrm>
            <a:off x="767644" y="1258101"/>
            <a:ext cx="8173156" cy="5141524"/>
          </a:xfrm>
        </p:spPr>
        <p:txBody>
          <a:bodyPr/>
          <a:lstStyle/>
          <a:p>
            <a:pPr marL="457200" lvl="1" indent="0">
              <a:buNone/>
            </a:pPr>
            <a:endParaRPr lang="en-US" sz="1400" dirty="0">
              <a:solidFill>
                <a:schemeClr val="tx1"/>
              </a:solidFill>
            </a:endParaRPr>
          </a:p>
          <a:p>
            <a:pPr marL="285750" indent="-285750"/>
            <a:endParaRPr lang="en-US" sz="1400" dirty="0">
              <a:solidFill>
                <a:schemeClr val="tx1"/>
              </a:solidFill>
            </a:endParaRPr>
          </a:p>
          <a:p>
            <a:pPr marL="742950" lvl="1" indent="-285750">
              <a:buFont typeface="Wingdings" panose="05000000000000000000" pitchFamily="2" charset="2"/>
              <a:buChar char="ü"/>
            </a:pPr>
            <a:endParaRPr lang="en-US" sz="1400" dirty="0">
              <a:solidFill>
                <a:schemeClr val="tx1"/>
              </a:solidFill>
            </a:endParaRPr>
          </a:p>
        </p:txBody>
      </p:sp>
      <p:sp>
        <p:nvSpPr>
          <p:cNvPr id="7" name="Content Placeholder 5">
            <a:extLst>
              <a:ext uri="{FF2B5EF4-FFF2-40B4-BE49-F238E27FC236}">
                <a16:creationId xmlns:a16="http://schemas.microsoft.com/office/drawing/2014/main" id="{06DB551E-18D0-429B-BC70-EA1373FAB656}"/>
              </a:ext>
            </a:extLst>
          </p:cNvPr>
          <p:cNvSpPr txBox="1">
            <a:spLocks/>
          </p:cNvSpPr>
          <p:nvPr/>
        </p:nvSpPr>
        <p:spPr>
          <a:xfrm>
            <a:off x="822843" y="1484994"/>
            <a:ext cx="7806429" cy="3934294"/>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baseline="0">
                <a:solidFill>
                  <a:srgbClr val="1F1F1F"/>
                </a:solidFill>
                <a:latin typeface="+mn-lt"/>
                <a:ea typeface="+mn-ea"/>
                <a:cs typeface="+mn-cs"/>
              </a:defRPr>
            </a:lvl1pPr>
            <a:lvl2pPr marL="685800" indent="-228600" algn="l" defTabSz="914400" rtl="0" eaLnBrk="1" latinLnBrk="0" hangingPunct="1">
              <a:lnSpc>
                <a:spcPct val="90000"/>
              </a:lnSpc>
              <a:spcBef>
                <a:spcPts val="500"/>
              </a:spcBef>
              <a:buFont typeface="CambriaMath" charset="0"/>
              <a:buChar char="⎯"/>
              <a:defRPr sz="2400" kern="1200">
                <a:solidFill>
                  <a:srgbClr val="1F1F1F"/>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400" kern="1200">
                <a:solidFill>
                  <a:srgbClr val="1F1F1F"/>
                </a:solidFill>
                <a:latin typeface="+mn-lt"/>
                <a:ea typeface="+mn-ea"/>
                <a:cs typeface="+mn-cs"/>
              </a:defRPr>
            </a:lvl3pPr>
            <a:lvl4pPr marL="1600200" indent="-228600" algn="l" defTabSz="914400" rtl="0" eaLnBrk="1" latinLnBrk="0" hangingPunct="1">
              <a:lnSpc>
                <a:spcPct val="90000"/>
              </a:lnSpc>
              <a:spcBef>
                <a:spcPts val="500"/>
              </a:spcBef>
              <a:buFont typeface=".AppleSystemUIFont" charset="-120"/>
              <a:buChar char="»"/>
              <a:defRPr sz="2400" kern="1200">
                <a:solidFill>
                  <a:srgbClr val="1F1F1F"/>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indent="-457200">
              <a:buFont typeface="+mj-lt"/>
              <a:buAutoNum type="arabicPeriod"/>
            </a:pPr>
            <a:r>
              <a:rPr lang="en-US" dirty="0"/>
              <a:t>Will the research study utilize any agreements/contracts?</a:t>
            </a:r>
          </a:p>
          <a:p>
            <a:pPr marL="457200" indent="-457200">
              <a:buFont typeface="+mj-lt"/>
              <a:buAutoNum type="arabicPeriod"/>
            </a:pPr>
            <a:r>
              <a:rPr lang="en-US" dirty="0"/>
              <a:t>Select all that apply.</a:t>
            </a:r>
          </a:p>
          <a:p>
            <a:pPr marL="457200" indent="-457200">
              <a:buFont typeface="+mj-lt"/>
              <a:buAutoNum type="arabicPeriod"/>
            </a:pPr>
            <a:endParaRPr lang="en-US" dirty="0"/>
          </a:p>
          <a:p>
            <a:pPr marL="457200" indent="-457200">
              <a:buFont typeface="+mj-lt"/>
              <a:buAutoNum type="arabicPeriod"/>
            </a:pPr>
            <a:endParaRPr lang="en-US" dirty="0"/>
          </a:p>
          <a:p>
            <a:pPr marL="457200" indent="-457200">
              <a:buFont typeface="+mj-lt"/>
              <a:buAutoNum type="arabicPeriod"/>
            </a:pPr>
            <a:endParaRPr lang="en-US" dirty="0"/>
          </a:p>
          <a:p>
            <a:pPr marL="457200" indent="-457200">
              <a:buFont typeface="+mj-lt"/>
              <a:buAutoNum type="arabicPeriod"/>
            </a:pPr>
            <a:endParaRPr lang="en-US" dirty="0"/>
          </a:p>
          <a:p>
            <a:pPr marL="457200" indent="-457200">
              <a:buFont typeface="+mj-lt"/>
              <a:buAutoNum type="arabicPeriod"/>
            </a:pPr>
            <a:r>
              <a:rPr lang="en-US" dirty="0"/>
              <a:t>Describe the purpose of each agreement/contract and provide the names of each party involved in the agreement/contract selected.</a:t>
            </a:r>
          </a:p>
          <a:p>
            <a:pPr marL="0" indent="0">
              <a:buFont typeface="Arial" panose="020B0604020202020204" pitchFamily="34" charset="0"/>
              <a:buNone/>
            </a:pPr>
            <a:endParaRPr lang="en-US" dirty="0"/>
          </a:p>
          <a:p>
            <a:pPr marL="0" indent="0">
              <a:buFont typeface="Arial" panose="020B0604020202020204" pitchFamily="34" charset="0"/>
              <a:buNone/>
            </a:pPr>
            <a:endParaRPr lang="en-US" dirty="0"/>
          </a:p>
          <a:p>
            <a:pPr marL="457200" lvl="1" indent="0">
              <a:buFont typeface="CambriaMath" charset="0"/>
              <a:buNone/>
            </a:pPr>
            <a:endParaRPr lang="en-US" sz="1400" dirty="0">
              <a:solidFill>
                <a:schemeClr val="tx1"/>
              </a:solidFill>
            </a:endParaRPr>
          </a:p>
        </p:txBody>
      </p:sp>
      <p:pic>
        <p:nvPicPr>
          <p:cNvPr id="8" name="Picture 7">
            <a:extLst>
              <a:ext uri="{FF2B5EF4-FFF2-40B4-BE49-F238E27FC236}">
                <a16:creationId xmlns:a16="http://schemas.microsoft.com/office/drawing/2014/main" id="{D6848F6D-DA47-476F-9B27-66156D159B35}"/>
              </a:ext>
            </a:extLst>
          </p:cNvPr>
          <p:cNvPicPr>
            <a:picLocks noChangeAspect="1"/>
          </p:cNvPicPr>
          <p:nvPr/>
        </p:nvPicPr>
        <p:blipFill>
          <a:blip r:embed="rId8"/>
          <a:stretch>
            <a:fillRect/>
          </a:stretch>
        </p:blipFill>
        <p:spPr>
          <a:xfrm>
            <a:off x="822843" y="2713663"/>
            <a:ext cx="7916828" cy="997755"/>
          </a:xfrm>
          <a:prstGeom prst="rect">
            <a:avLst/>
          </a:prstGeom>
        </p:spPr>
      </p:pic>
    </p:spTree>
    <p:extLst>
      <p:ext uri="{BB962C8B-B14F-4D97-AF65-F5344CB8AC3E}">
        <p14:creationId xmlns:p14="http://schemas.microsoft.com/office/powerpoint/2010/main" val="255130434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Diagram 6">
            <a:extLst>
              <a:ext uri="{FF2B5EF4-FFF2-40B4-BE49-F238E27FC236}">
                <a16:creationId xmlns:a16="http://schemas.microsoft.com/office/drawing/2014/main" id="{5AE5BE84-B6BC-42C6-A74B-E5F75831930A}"/>
              </a:ext>
            </a:extLst>
          </p:cNvPr>
          <p:cNvGraphicFramePr/>
          <p:nvPr/>
        </p:nvGraphicFramePr>
        <p:xfrm>
          <a:off x="630935" y="378460"/>
          <a:ext cx="7891272" cy="685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Slide Number Placeholder 3">
            <a:extLst>
              <a:ext uri="{FF2B5EF4-FFF2-40B4-BE49-F238E27FC236}">
                <a16:creationId xmlns:a16="http://schemas.microsoft.com/office/drawing/2014/main" id="{E3FABB81-2118-42C5-9909-5D6723418455}"/>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573346A-FCA4-684E-8D18-26E8324063ED}"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6" name="Content Placeholder 5">
            <a:extLst>
              <a:ext uri="{FF2B5EF4-FFF2-40B4-BE49-F238E27FC236}">
                <a16:creationId xmlns:a16="http://schemas.microsoft.com/office/drawing/2014/main" id="{D50FFF2A-DFD8-48C9-9681-83B92161A56E}"/>
              </a:ext>
            </a:extLst>
          </p:cNvPr>
          <p:cNvSpPr>
            <a:spLocks noGrp="1"/>
          </p:cNvSpPr>
          <p:nvPr>
            <p:ph idx="1"/>
          </p:nvPr>
        </p:nvSpPr>
        <p:spPr>
          <a:xfrm>
            <a:off x="767644" y="1258101"/>
            <a:ext cx="8173156" cy="5141524"/>
          </a:xfrm>
        </p:spPr>
        <p:txBody>
          <a:bodyPr/>
          <a:lstStyle/>
          <a:p>
            <a:pPr marL="457200" lvl="1" indent="0">
              <a:buNone/>
            </a:pPr>
            <a:endParaRPr lang="en-US" sz="1400" dirty="0">
              <a:solidFill>
                <a:schemeClr val="tx1"/>
              </a:solidFill>
            </a:endParaRPr>
          </a:p>
          <a:p>
            <a:pPr marL="285750" indent="-285750"/>
            <a:endParaRPr lang="en-US" sz="1400" dirty="0">
              <a:solidFill>
                <a:schemeClr val="tx1"/>
              </a:solidFill>
            </a:endParaRPr>
          </a:p>
          <a:p>
            <a:pPr marL="742950" lvl="1" indent="-285750">
              <a:buFont typeface="Wingdings" panose="05000000000000000000" pitchFamily="2" charset="2"/>
              <a:buChar char="ü"/>
            </a:pPr>
            <a:endParaRPr lang="en-US" sz="1400" dirty="0">
              <a:solidFill>
                <a:schemeClr val="tx1"/>
              </a:solidFill>
            </a:endParaRPr>
          </a:p>
        </p:txBody>
      </p:sp>
      <p:sp>
        <p:nvSpPr>
          <p:cNvPr id="5" name="Content Placeholder 5">
            <a:extLst>
              <a:ext uri="{FF2B5EF4-FFF2-40B4-BE49-F238E27FC236}">
                <a16:creationId xmlns:a16="http://schemas.microsoft.com/office/drawing/2014/main" id="{F00A2601-0146-46AC-B693-088A1252FC7A}"/>
              </a:ext>
            </a:extLst>
          </p:cNvPr>
          <p:cNvSpPr txBox="1">
            <a:spLocks/>
          </p:cNvSpPr>
          <p:nvPr/>
        </p:nvSpPr>
        <p:spPr>
          <a:xfrm>
            <a:off x="668785" y="1312536"/>
            <a:ext cx="7806429" cy="5167004"/>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baseline="0">
                <a:solidFill>
                  <a:srgbClr val="1F1F1F"/>
                </a:solidFill>
                <a:latin typeface="+mn-lt"/>
                <a:ea typeface="+mn-ea"/>
                <a:cs typeface="+mn-cs"/>
              </a:defRPr>
            </a:lvl1pPr>
            <a:lvl2pPr marL="685800" indent="-228600" algn="l" defTabSz="914400" rtl="0" eaLnBrk="1" latinLnBrk="0" hangingPunct="1">
              <a:lnSpc>
                <a:spcPct val="90000"/>
              </a:lnSpc>
              <a:spcBef>
                <a:spcPts val="500"/>
              </a:spcBef>
              <a:buFont typeface="CambriaMath" charset="0"/>
              <a:buChar char="⎯"/>
              <a:defRPr sz="2400" kern="1200">
                <a:solidFill>
                  <a:srgbClr val="1F1F1F"/>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400" kern="1200">
                <a:solidFill>
                  <a:srgbClr val="1F1F1F"/>
                </a:solidFill>
                <a:latin typeface="+mn-lt"/>
                <a:ea typeface="+mn-ea"/>
                <a:cs typeface="+mn-cs"/>
              </a:defRPr>
            </a:lvl3pPr>
            <a:lvl4pPr marL="1600200" indent="-228600" algn="l" defTabSz="914400" rtl="0" eaLnBrk="1" latinLnBrk="0" hangingPunct="1">
              <a:lnSpc>
                <a:spcPct val="90000"/>
              </a:lnSpc>
              <a:spcBef>
                <a:spcPts val="500"/>
              </a:spcBef>
              <a:buFont typeface=".AppleSystemUIFont" charset="-120"/>
              <a:buChar char="»"/>
              <a:defRPr sz="2400" kern="1200">
                <a:solidFill>
                  <a:srgbClr val="1F1F1F"/>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indent="-457200">
              <a:buFont typeface="+mj-lt"/>
              <a:buAutoNum type="arabicPeriod"/>
            </a:pPr>
            <a:r>
              <a:rPr lang="en-US" dirty="0"/>
              <a:t>Will the research study data collected, processed, and/or stored on the external information system(s) be considered VA owned data? </a:t>
            </a:r>
          </a:p>
          <a:p>
            <a:pPr marL="457200" indent="-457200">
              <a:buFont typeface="+mj-lt"/>
              <a:buAutoNum type="arabicPeriod"/>
            </a:pPr>
            <a:r>
              <a:rPr lang="en-US" dirty="0"/>
              <a:t>Select the type of external information system that will be used in this research study.</a:t>
            </a:r>
          </a:p>
          <a:p>
            <a:pPr marL="457200" indent="-457200">
              <a:buFont typeface="+mj-lt"/>
              <a:buAutoNum type="arabicPeriod"/>
            </a:pPr>
            <a:endParaRPr lang="en-US" dirty="0"/>
          </a:p>
          <a:p>
            <a:pPr marL="457200" indent="-457200">
              <a:buFont typeface="+mj-lt"/>
              <a:buAutoNum type="arabicPeriod"/>
            </a:pPr>
            <a:endParaRPr lang="en-US" dirty="0"/>
          </a:p>
          <a:p>
            <a:pPr marL="457200" indent="-457200">
              <a:buFont typeface="+mj-lt"/>
              <a:buAutoNum type="arabicPeriod"/>
            </a:pPr>
            <a:r>
              <a:rPr lang="en-US" dirty="0"/>
              <a:t>Provide the name of the external information system, web address, and describe what the system will be used for in this research study.</a:t>
            </a:r>
          </a:p>
          <a:p>
            <a:pPr marL="457200" indent="-457200">
              <a:buFont typeface="+mj-lt"/>
              <a:buAutoNum type="arabicPeriod"/>
            </a:pPr>
            <a:r>
              <a:rPr lang="en-US" dirty="0"/>
              <a:t>Will the research study utilize personally owned information system(s) or device(s)?</a:t>
            </a:r>
          </a:p>
          <a:p>
            <a:pPr marL="0" indent="0">
              <a:buFont typeface="Arial" panose="020B0604020202020204" pitchFamily="34" charset="0"/>
              <a:buNone/>
            </a:pPr>
            <a:endParaRPr lang="en-US" dirty="0"/>
          </a:p>
          <a:p>
            <a:pPr marL="0" indent="0">
              <a:buFont typeface="Arial" panose="020B0604020202020204" pitchFamily="34" charset="0"/>
              <a:buNone/>
            </a:pPr>
            <a:endParaRPr lang="en-US" dirty="0"/>
          </a:p>
          <a:p>
            <a:pPr marL="457200" lvl="1" indent="0">
              <a:buFont typeface="CambriaMath" charset="0"/>
              <a:buNone/>
            </a:pPr>
            <a:endParaRPr lang="en-US" sz="1400" dirty="0">
              <a:solidFill>
                <a:schemeClr val="tx1"/>
              </a:solidFill>
            </a:endParaRPr>
          </a:p>
        </p:txBody>
      </p:sp>
      <p:pic>
        <p:nvPicPr>
          <p:cNvPr id="3" name="Picture 2">
            <a:extLst>
              <a:ext uri="{FF2B5EF4-FFF2-40B4-BE49-F238E27FC236}">
                <a16:creationId xmlns:a16="http://schemas.microsoft.com/office/drawing/2014/main" id="{DA317CC1-74E1-498D-AF95-72C3B464B945}"/>
              </a:ext>
            </a:extLst>
          </p:cNvPr>
          <p:cNvPicPr>
            <a:picLocks noChangeAspect="1"/>
          </p:cNvPicPr>
          <p:nvPr/>
        </p:nvPicPr>
        <p:blipFill>
          <a:blip r:embed="rId8"/>
          <a:stretch>
            <a:fillRect/>
          </a:stretch>
        </p:blipFill>
        <p:spPr>
          <a:xfrm>
            <a:off x="1199625" y="3064430"/>
            <a:ext cx="7100611" cy="1018126"/>
          </a:xfrm>
          <a:prstGeom prst="rect">
            <a:avLst/>
          </a:prstGeom>
        </p:spPr>
      </p:pic>
    </p:spTree>
    <p:extLst>
      <p:ext uri="{BB962C8B-B14F-4D97-AF65-F5344CB8AC3E}">
        <p14:creationId xmlns:p14="http://schemas.microsoft.com/office/powerpoint/2010/main" val="332148956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Diagram 2">
            <a:extLst>
              <a:ext uri="{FF2B5EF4-FFF2-40B4-BE49-F238E27FC236}">
                <a16:creationId xmlns:a16="http://schemas.microsoft.com/office/drawing/2014/main" id="{AE3799CE-282D-4289-B4FB-708DC64B9E09}"/>
              </a:ext>
            </a:extLst>
          </p:cNvPr>
          <p:cNvGraphicFramePr/>
          <p:nvPr/>
        </p:nvGraphicFramePr>
        <p:xfrm>
          <a:off x="630935" y="133436"/>
          <a:ext cx="7891272" cy="685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Slide Number Placeholder 3">
            <a:extLst>
              <a:ext uri="{FF2B5EF4-FFF2-40B4-BE49-F238E27FC236}">
                <a16:creationId xmlns:a16="http://schemas.microsoft.com/office/drawing/2014/main" id="{E3FABB81-2118-42C5-9909-5D6723418455}"/>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573346A-FCA4-684E-8D18-26E8324063ED}"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27</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6" name="Content Placeholder 5">
            <a:extLst>
              <a:ext uri="{FF2B5EF4-FFF2-40B4-BE49-F238E27FC236}">
                <a16:creationId xmlns:a16="http://schemas.microsoft.com/office/drawing/2014/main" id="{D50FFF2A-DFD8-48C9-9681-83B92161A56E}"/>
              </a:ext>
            </a:extLst>
          </p:cNvPr>
          <p:cNvSpPr>
            <a:spLocks noGrp="1"/>
          </p:cNvSpPr>
          <p:nvPr>
            <p:ph idx="1"/>
          </p:nvPr>
        </p:nvSpPr>
        <p:spPr>
          <a:xfrm>
            <a:off x="767644" y="1258101"/>
            <a:ext cx="8173156" cy="5141524"/>
          </a:xfrm>
        </p:spPr>
        <p:txBody>
          <a:bodyPr/>
          <a:lstStyle/>
          <a:p>
            <a:pPr marL="457200" lvl="1" indent="0">
              <a:buNone/>
            </a:pPr>
            <a:endParaRPr lang="en-US" sz="1400" dirty="0">
              <a:solidFill>
                <a:schemeClr val="tx1"/>
              </a:solidFill>
            </a:endParaRPr>
          </a:p>
          <a:p>
            <a:pPr marL="285750" indent="-285750"/>
            <a:endParaRPr lang="en-US" sz="1400" dirty="0">
              <a:solidFill>
                <a:schemeClr val="tx1"/>
              </a:solidFill>
            </a:endParaRPr>
          </a:p>
          <a:p>
            <a:pPr marL="742950" lvl="1" indent="-285750">
              <a:buFont typeface="Wingdings" panose="05000000000000000000" pitchFamily="2" charset="2"/>
              <a:buChar char="ü"/>
            </a:pPr>
            <a:endParaRPr lang="en-US" sz="1400" dirty="0">
              <a:solidFill>
                <a:schemeClr val="tx1"/>
              </a:solidFill>
            </a:endParaRPr>
          </a:p>
        </p:txBody>
      </p:sp>
      <p:sp>
        <p:nvSpPr>
          <p:cNvPr id="5" name="Content Placeholder 5">
            <a:extLst>
              <a:ext uri="{FF2B5EF4-FFF2-40B4-BE49-F238E27FC236}">
                <a16:creationId xmlns:a16="http://schemas.microsoft.com/office/drawing/2014/main" id="{F00A2601-0146-46AC-B693-088A1252FC7A}"/>
              </a:ext>
            </a:extLst>
          </p:cNvPr>
          <p:cNvSpPr txBox="1">
            <a:spLocks/>
          </p:cNvSpPr>
          <p:nvPr/>
        </p:nvSpPr>
        <p:spPr>
          <a:xfrm>
            <a:off x="659110" y="819235"/>
            <a:ext cx="8173156" cy="5580389"/>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baseline="0">
                <a:solidFill>
                  <a:srgbClr val="1F1F1F"/>
                </a:solidFill>
                <a:latin typeface="+mn-lt"/>
                <a:ea typeface="+mn-ea"/>
                <a:cs typeface="+mn-cs"/>
              </a:defRPr>
            </a:lvl1pPr>
            <a:lvl2pPr marL="685800" indent="-228600" algn="l" defTabSz="914400" rtl="0" eaLnBrk="1" latinLnBrk="0" hangingPunct="1">
              <a:lnSpc>
                <a:spcPct val="90000"/>
              </a:lnSpc>
              <a:spcBef>
                <a:spcPts val="500"/>
              </a:spcBef>
              <a:buFont typeface="CambriaMath" charset="0"/>
              <a:buChar char="⎯"/>
              <a:defRPr sz="2400" kern="1200">
                <a:solidFill>
                  <a:srgbClr val="1F1F1F"/>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400" kern="1200">
                <a:solidFill>
                  <a:srgbClr val="1F1F1F"/>
                </a:solidFill>
                <a:latin typeface="+mn-lt"/>
                <a:ea typeface="+mn-ea"/>
                <a:cs typeface="+mn-cs"/>
              </a:defRPr>
            </a:lvl3pPr>
            <a:lvl4pPr marL="1600200" indent="-228600" algn="l" defTabSz="914400" rtl="0" eaLnBrk="1" latinLnBrk="0" hangingPunct="1">
              <a:lnSpc>
                <a:spcPct val="90000"/>
              </a:lnSpc>
              <a:spcBef>
                <a:spcPts val="500"/>
              </a:spcBef>
              <a:buFont typeface=".AppleSystemUIFont" charset="-120"/>
              <a:buChar char="»"/>
              <a:defRPr sz="2400" kern="1200">
                <a:solidFill>
                  <a:srgbClr val="1F1F1F"/>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indent="-457200">
              <a:buFont typeface="+mj-lt"/>
              <a:buAutoNum type="arabicPeriod" startAt="5"/>
            </a:pPr>
            <a:r>
              <a:rPr lang="en-US" sz="2000" dirty="0"/>
              <a:t>Describe the purpose of the personally owned information system/device and provide justification for not using a VA-owned information system and/or device.</a:t>
            </a:r>
          </a:p>
          <a:p>
            <a:pPr marL="457200" indent="-457200">
              <a:buFont typeface="+mj-lt"/>
              <a:buAutoNum type="arabicPeriod" startAt="5"/>
            </a:pPr>
            <a:r>
              <a:rPr lang="en-US" sz="2000" dirty="0"/>
              <a:t>Use of personally owned information systems/devices requires the approval of the VA Chief Information Officer (CIO) before the system can be used in VA research. Will the study be seeking approval from the VA CIO to utilize a personally owned information system or device?</a:t>
            </a:r>
          </a:p>
          <a:p>
            <a:pPr marL="457200" indent="-457200">
              <a:buFont typeface="+mj-lt"/>
              <a:buAutoNum type="arabicPeriod" startAt="5"/>
            </a:pPr>
            <a:r>
              <a:rPr lang="en-US" sz="2000" dirty="0"/>
              <a:t>Will any medical device and/or scientific computing devices owned by an affiliate institution or purchased by such institution be used in this research study?</a:t>
            </a:r>
          </a:p>
          <a:p>
            <a:pPr marL="914400" lvl="1" indent="-457200">
              <a:buFont typeface="+mj-lt"/>
              <a:buAutoNum type="alphaLcPeriod"/>
            </a:pPr>
            <a:r>
              <a:rPr lang="en-US" sz="2000" dirty="0"/>
              <a:t>Where will the device(s) be located?</a:t>
            </a:r>
          </a:p>
          <a:p>
            <a:pPr marL="914400" lvl="1" indent="-457200">
              <a:buFont typeface="+mj-lt"/>
              <a:buAutoNum type="alphaLcPeriod"/>
            </a:pPr>
            <a:r>
              <a:rPr lang="en-US" sz="2000" dirty="0"/>
              <a:t>For devices located at the affiliate, provide the type of device, and the subject information which will be entered/stored on the device(s). (Name, DOB, Subject ID, etc.)</a:t>
            </a:r>
          </a:p>
          <a:p>
            <a:pPr marL="457200" indent="-457200">
              <a:buFont typeface="+mj-lt"/>
              <a:buAutoNum type="arabicPeriod" startAt="5"/>
            </a:pPr>
            <a:r>
              <a:rPr lang="en-US" sz="2000" dirty="0"/>
              <a:t>Have affiliate computer systems/devices, or medical or scientific devices located at a VA facility and utilized in this research study been inventoried by logistics service and added to the appropriate VA Equipment Inventory List (EIL)?</a:t>
            </a:r>
          </a:p>
          <a:p>
            <a:pPr marL="457200" indent="-457200">
              <a:buFont typeface="+mj-lt"/>
              <a:buAutoNum type="arabicPeriod" startAt="5"/>
            </a:pPr>
            <a:endParaRPr lang="en-US" sz="2000" dirty="0"/>
          </a:p>
          <a:p>
            <a:pPr marL="914400" lvl="1" indent="-457200">
              <a:buFont typeface="+mj-lt"/>
              <a:buAutoNum type="arabicPeriod" startAt="5"/>
            </a:pPr>
            <a:endParaRPr lang="en-US" sz="2000" dirty="0"/>
          </a:p>
          <a:p>
            <a:pPr marL="0" indent="0">
              <a:buFont typeface="Arial" panose="020B0604020202020204" pitchFamily="34" charset="0"/>
              <a:buNone/>
            </a:pPr>
            <a:endParaRPr lang="en-US" sz="2000" dirty="0"/>
          </a:p>
          <a:p>
            <a:pPr marL="457200" lvl="1" indent="0">
              <a:buFont typeface="CambriaMath" charset="0"/>
              <a:buNone/>
            </a:pPr>
            <a:endParaRPr lang="en-US" sz="1200" dirty="0">
              <a:solidFill>
                <a:schemeClr val="tx1"/>
              </a:solidFill>
            </a:endParaRPr>
          </a:p>
        </p:txBody>
      </p:sp>
    </p:spTree>
    <p:extLst>
      <p:ext uri="{BB962C8B-B14F-4D97-AF65-F5344CB8AC3E}">
        <p14:creationId xmlns:p14="http://schemas.microsoft.com/office/powerpoint/2010/main" val="407744788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Diagram 2">
            <a:extLst>
              <a:ext uri="{FF2B5EF4-FFF2-40B4-BE49-F238E27FC236}">
                <a16:creationId xmlns:a16="http://schemas.microsoft.com/office/drawing/2014/main" id="{93437148-C560-4A4A-8356-A845B167CDC9}"/>
              </a:ext>
            </a:extLst>
          </p:cNvPr>
          <p:cNvGraphicFramePr/>
          <p:nvPr>
            <p:extLst>
              <p:ext uri="{D42A27DB-BD31-4B8C-83A1-F6EECF244321}">
                <p14:modId xmlns:p14="http://schemas.microsoft.com/office/powerpoint/2010/main" val="2477205892"/>
              </p:ext>
            </p:extLst>
          </p:nvPr>
        </p:nvGraphicFramePr>
        <p:xfrm>
          <a:off x="630935" y="378460"/>
          <a:ext cx="7891272" cy="87343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Slide Number Placeholder 3">
            <a:extLst>
              <a:ext uri="{FF2B5EF4-FFF2-40B4-BE49-F238E27FC236}">
                <a16:creationId xmlns:a16="http://schemas.microsoft.com/office/drawing/2014/main" id="{E3FABB81-2118-42C5-9909-5D6723418455}"/>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573346A-FCA4-684E-8D18-26E8324063ED}"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28</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6" name="Content Placeholder 5">
            <a:extLst>
              <a:ext uri="{FF2B5EF4-FFF2-40B4-BE49-F238E27FC236}">
                <a16:creationId xmlns:a16="http://schemas.microsoft.com/office/drawing/2014/main" id="{D50FFF2A-DFD8-48C9-9681-83B92161A56E}"/>
              </a:ext>
            </a:extLst>
          </p:cNvPr>
          <p:cNvSpPr>
            <a:spLocks noGrp="1"/>
          </p:cNvSpPr>
          <p:nvPr>
            <p:ph idx="1"/>
          </p:nvPr>
        </p:nvSpPr>
        <p:spPr>
          <a:xfrm>
            <a:off x="767644" y="1258101"/>
            <a:ext cx="8173156" cy="5141524"/>
          </a:xfrm>
        </p:spPr>
        <p:txBody>
          <a:bodyPr/>
          <a:lstStyle/>
          <a:p>
            <a:pPr marL="457200" lvl="1" indent="0">
              <a:buNone/>
            </a:pPr>
            <a:endParaRPr lang="en-US" sz="1400" dirty="0">
              <a:solidFill>
                <a:schemeClr val="tx1"/>
              </a:solidFill>
            </a:endParaRPr>
          </a:p>
          <a:p>
            <a:pPr marL="285750" indent="-285750"/>
            <a:endParaRPr lang="en-US" sz="1400" dirty="0">
              <a:solidFill>
                <a:schemeClr val="tx1"/>
              </a:solidFill>
            </a:endParaRPr>
          </a:p>
          <a:p>
            <a:pPr marL="742950" lvl="1" indent="-285750">
              <a:buFont typeface="Wingdings" panose="05000000000000000000" pitchFamily="2" charset="2"/>
              <a:buChar char="ü"/>
            </a:pPr>
            <a:endParaRPr lang="en-US" sz="1400" dirty="0">
              <a:solidFill>
                <a:schemeClr val="tx1"/>
              </a:solidFill>
            </a:endParaRPr>
          </a:p>
        </p:txBody>
      </p:sp>
      <p:sp>
        <p:nvSpPr>
          <p:cNvPr id="5" name="Content Placeholder 5">
            <a:extLst>
              <a:ext uri="{FF2B5EF4-FFF2-40B4-BE49-F238E27FC236}">
                <a16:creationId xmlns:a16="http://schemas.microsoft.com/office/drawing/2014/main" id="{760D808D-497E-494D-AE5B-F9404F92774B}"/>
              </a:ext>
            </a:extLst>
          </p:cNvPr>
          <p:cNvSpPr txBox="1">
            <a:spLocks/>
          </p:cNvSpPr>
          <p:nvPr/>
        </p:nvSpPr>
        <p:spPr>
          <a:xfrm>
            <a:off x="708921" y="1585271"/>
            <a:ext cx="7806429" cy="3724960"/>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baseline="0">
                <a:solidFill>
                  <a:srgbClr val="1F1F1F"/>
                </a:solidFill>
                <a:latin typeface="+mn-lt"/>
                <a:ea typeface="+mn-ea"/>
                <a:cs typeface="+mn-cs"/>
              </a:defRPr>
            </a:lvl1pPr>
            <a:lvl2pPr marL="685800" indent="-228600" algn="l" defTabSz="914400" rtl="0" eaLnBrk="1" latinLnBrk="0" hangingPunct="1">
              <a:lnSpc>
                <a:spcPct val="90000"/>
              </a:lnSpc>
              <a:spcBef>
                <a:spcPts val="500"/>
              </a:spcBef>
              <a:buFont typeface="CambriaMath" charset="0"/>
              <a:buChar char="⎯"/>
              <a:defRPr sz="2400" kern="1200">
                <a:solidFill>
                  <a:srgbClr val="1F1F1F"/>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400" kern="1200">
                <a:solidFill>
                  <a:srgbClr val="1F1F1F"/>
                </a:solidFill>
                <a:latin typeface="+mn-lt"/>
                <a:ea typeface="+mn-ea"/>
                <a:cs typeface="+mn-cs"/>
              </a:defRPr>
            </a:lvl3pPr>
            <a:lvl4pPr marL="1600200" indent="-228600" algn="l" defTabSz="914400" rtl="0" eaLnBrk="1" latinLnBrk="0" hangingPunct="1">
              <a:lnSpc>
                <a:spcPct val="90000"/>
              </a:lnSpc>
              <a:spcBef>
                <a:spcPts val="500"/>
              </a:spcBef>
              <a:buFont typeface=".AppleSystemUIFont" charset="-120"/>
              <a:buChar char="»"/>
              <a:defRPr sz="2400" kern="1200">
                <a:solidFill>
                  <a:srgbClr val="1F1F1F"/>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indent="-457200">
              <a:buFont typeface="+mj-lt"/>
              <a:buAutoNum type="arabicPeriod"/>
            </a:pPr>
            <a:r>
              <a:rPr lang="en-US" dirty="0"/>
              <a:t>Are study staff aware of the requirement to report information security incident(s) to the ISSO immediately?</a:t>
            </a:r>
          </a:p>
          <a:p>
            <a:pPr marL="457200" indent="-457200">
              <a:buFont typeface="+mj-lt"/>
              <a:buAutoNum type="arabicPeriod"/>
            </a:pPr>
            <a:r>
              <a:rPr lang="en-US" dirty="0"/>
              <a:t>Have all study staff with a Without Compensation (WOC) appointment completed the annual security awareness, and is a copy of their training certificates attached to the study submission? </a:t>
            </a:r>
          </a:p>
          <a:p>
            <a:pPr marL="457200" indent="-457200">
              <a:buFont typeface="+mj-lt"/>
              <a:buAutoNum type="arabicPeriod"/>
            </a:pPr>
            <a:r>
              <a:rPr lang="en-US" dirty="0"/>
              <a:t>Provide the name of WOC personnel with deficient security awareness training and the estimated date the training will be completed.</a:t>
            </a:r>
          </a:p>
          <a:p>
            <a:pPr marL="0" indent="0">
              <a:buFont typeface="Arial" panose="020B0604020202020204" pitchFamily="34" charset="0"/>
              <a:buNone/>
            </a:pPr>
            <a:endParaRPr lang="en-US" dirty="0"/>
          </a:p>
          <a:p>
            <a:pPr marL="0" indent="0">
              <a:buFont typeface="Arial" panose="020B0604020202020204" pitchFamily="34" charset="0"/>
              <a:buNone/>
            </a:pPr>
            <a:endParaRPr lang="en-US" dirty="0"/>
          </a:p>
          <a:p>
            <a:pPr marL="457200" lvl="1" indent="0">
              <a:buFont typeface="CambriaMath" charset="0"/>
              <a:buNone/>
            </a:pPr>
            <a:endParaRPr lang="en-US" sz="1400" dirty="0">
              <a:solidFill>
                <a:schemeClr val="tx1"/>
              </a:solidFill>
            </a:endParaRPr>
          </a:p>
        </p:txBody>
      </p:sp>
    </p:spTree>
    <p:extLst>
      <p:ext uri="{BB962C8B-B14F-4D97-AF65-F5344CB8AC3E}">
        <p14:creationId xmlns:p14="http://schemas.microsoft.com/office/powerpoint/2010/main" val="111251280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Diagram 2">
            <a:extLst>
              <a:ext uri="{FF2B5EF4-FFF2-40B4-BE49-F238E27FC236}">
                <a16:creationId xmlns:a16="http://schemas.microsoft.com/office/drawing/2014/main" id="{0E09FF14-A6E4-44AD-AE19-E91C81DBE969}"/>
              </a:ext>
            </a:extLst>
          </p:cNvPr>
          <p:cNvGraphicFramePr/>
          <p:nvPr>
            <p:extLst>
              <p:ext uri="{D42A27DB-BD31-4B8C-83A1-F6EECF244321}">
                <p14:modId xmlns:p14="http://schemas.microsoft.com/office/powerpoint/2010/main" val="762082451"/>
              </p:ext>
            </p:extLst>
          </p:nvPr>
        </p:nvGraphicFramePr>
        <p:xfrm>
          <a:off x="630935" y="251791"/>
          <a:ext cx="7891272" cy="125895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Slide Number Placeholder 3">
            <a:extLst>
              <a:ext uri="{FF2B5EF4-FFF2-40B4-BE49-F238E27FC236}">
                <a16:creationId xmlns:a16="http://schemas.microsoft.com/office/drawing/2014/main" id="{E3FABB81-2118-42C5-9909-5D6723418455}"/>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573346A-FCA4-684E-8D18-26E8324063ED}"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29</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6" name="Content Placeholder 5">
            <a:extLst>
              <a:ext uri="{FF2B5EF4-FFF2-40B4-BE49-F238E27FC236}">
                <a16:creationId xmlns:a16="http://schemas.microsoft.com/office/drawing/2014/main" id="{D50FFF2A-DFD8-48C9-9681-83B92161A56E}"/>
              </a:ext>
            </a:extLst>
          </p:cNvPr>
          <p:cNvSpPr>
            <a:spLocks noGrp="1"/>
          </p:cNvSpPr>
          <p:nvPr>
            <p:ph idx="1"/>
          </p:nvPr>
        </p:nvSpPr>
        <p:spPr>
          <a:xfrm>
            <a:off x="412537" y="1273328"/>
            <a:ext cx="8173156" cy="5141524"/>
          </a:xfrm>
        </p:spPr>
        <p:txBody>
          <a:bodyPr/>
          <a:lstStyle/>
          <a:p>
            <a:pPr marL="457200" lvl="1" indent="0">
              <a:buNone/>
            </a:pPr>
            <a:endParaRPr lang="en-US" sz="1400" dirty="0">
              <a:solidFill>
                <a:schemeClr val="tx1"/>
              </a:solidFill>
            </a:endParaRPr>
          </a:p>
          <a:p>
            <a:pPr marL="285750" indent="-285750"/>
            <a:endParaRPr lang="en-US" sz="1400" dirty="0">
              <a:solidFill>
                <a:schemeClr val="tx1"/>
              </a:solidFill>
            </a:endParaRPr>
          </a:p>
          <a:p>
            <a:pPr marL="742950" lvl="1" indent="-285750">
              <a:buFont typeface="Wingdings" panose="05000000000000000000" pitchFamily="2" charset="2"/>
              <a:buChar char="ü"/>
            </a:pPr>
            <a:endParaRPr lang="en-US" sz="1400" dirty="0">
              <a:solidFill>
                <a:schemeClr val="tx1"/>
              </a:solidFill>
            </a:endParaRPr>
          </a:p>
        </p:txBody>
      </p:sp>
      <p:pic>
        <p:nvPicPr>
          <p:cNvPr id="2" name="Picture 1">
            <a:extLst>
              <a:ext uri="{FF2B5EF4-FFF2-40B4-BE49-F238E27FC236}">
                <a16:creationId xmlns:a16="http://schemas.microsoft.com/office/drawing/2014/main" id="{CF0FD9CC-7457-42B3-97EE-A7EF08DDDA97}"/>
              </a:ext>
            </a:extLst>
          </p:cNvPr>
          <p:cNvPicPr>
            <a:picLocks noChangeAspect="1"/>
          </p:cNvPicPr>
          <p:nvPr/>
        </p:nvPicPr>
        <p:blipFill>
          <a:blip r:embed="rId8"/>
          <a:stretch>
            <a:fillRect/>
          </a:stretch>
        </p:blipFill>
        <p:spPr>
          <a:xfrm>
            <a:off x="412536" y="2532285"/>
            <a:ext cx="8173157" cy="3040726"/>
          </a:xfrm>
          <a:prstGeom prst="rect">
            <a:avLst/>
          </a:prstGeom>
        </p:spPr>
      </p:pic>
      <p:sp>
        <p:nvSpPr>
          <p:cNvPr id="5" name="TextBox 4">
            <a:extLst>
              <a:ext uri="{FF2B5EF4-FFF2-40B4-BE49-F238E27FC236}">
                <a16:creationId xmlns:a16="http://schemas.microsoft.com/office/drawing/2014/main" id="{1F19FF57-22D4-4413-A55A-EDF8280D238E}"/>
              </a:ext>
            </a:extLst>
          </p:cNvPr>
          <p:cNvSpPr txBox="1"/>
          <p:nvPr/>
        </p:nvSpPr>
        <p:spPr>
          <a:xfrm>
            <a:off x="887896" y="1802296"/>
            <a:ext cx="7513982" cy="369332"/>
          </a:xfrm>
          <a:prstGeom prst="rect">
            <a:avLst/>
          </a:prstGeom>
          <a:noFill/>
        </p:spPr>
        <p:txBody>
          <a:bodyPr wrap="square" rtlCol="0">
            <a:spAutoFit/>
          </a:bodyPr>
          <a:lstStyle/>
          <a:p>
            <a:r>
              <a:rPr lang="en-US" dirty="0"/>
              <a:t>The signature section displays a notice if an ISSO review is required. </a:t>
            </a:r>
          </a:p>
        </p:txBody>
      </p:sp>
    </p:spTree>
    <p:extLst>
      <p:ext uri="{BB962C8B-B14F-4D97-AF65-F5344CB8AC3E}">
        <p14:creationId xmlns:p14="http://schemas.microsoft.com/office/powerpoint/2010/main" val="199373739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Diagram 4">
            <a:extLst>
              <a:ext uri="{FF2B5EF4-FFF2-40B4-BE49-F238E27FC236}">
                <a16:creationId xmlns:a16="http://schemas.microsoft.com/office/drawing/2014/main" id="{668DEC89-333E-46FC-AC53-43807DC02706}"/>
              </a:ext>
            </a:extLst>
          </p:cNvPr>
          <p:cNvGraphicFramePr/>
          <p:nvPr/>
        </p:nvGraphicFramePr>
        <p:xfrm>
          <a:off x="630935" y="378460"/>
          <a:ext cx="7891272" cy="685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Content Placeholder 2">
            <a:extLst>
              <a:ext uri="{FF2B5EF4-FFF2-40B4-BE49-F238E27FC236}">
                <a16:creationId xmlns:a16="http://schemas.microsoft.com/office/drawing/2014/main" id="{E18B48DE-2559-4174-A8F2-EA55CE54E59B}"/>
              </a:ext>
            </a:extLst>
          </p:cNvPr>
          <p:cNvSpPr>
            <a:spLocks noGrp="1"/>
          </p:cNvSpPr>
          <p:nvPr>
            <p:ph idx="1"/>
          </p:nvPr>
        </p:nvSpPr>
        <p:spPr>
          <a:xfrm>
            <a:off x="630936" y="1553489"/>
            <a:ext cx="7891271" cy="3751021"/>
          </a:xfrm>
        </p:spPr>
        <p:txBody>
          <a:bodyPr/>
          <a:lstStyle/>
          <a:p>
            <a:pPr marL="285750" indent="-285750"/>
            <a:r>
              <a:rPr lang="en-US" dirty="0">
                <a:solidFill>
                  <a:schemeClr val="tx1"/>
                </a:solidFill>
              </a:rPr>
              <a:t>The ERDSP is a collaborative effort between VHA Data Owners (ORD, ORO, OIS, ESO) to balance security needs and security control requirements against the following factors:</a:t>
            </a:r>
          </a:p>
          <a:p>
            <a:pPr marL="742950" lvl="1" indent="-285750">
              <a:buFont typeface="Wingdings" panose="05000000000000000000" pitchFamily="2" charset="2"/>
              <a:buChar char="ü"/>
            </a:pPr>
            <a:r>
              <a:rPr lang="en-US" dirty="0">
                <a:solidFill>
                  <a:schemeClr val="tx1"/>
                </a:solidFill>
              </a:rPr>
              <a:t>The Mission of VHA Research</a:t>
            </a:r>
          </a:p>
          <a:p>
            <a:pPr marL="742950" lvl="1" indent="-285750">
              <a:buFont typeface="Wingdings" panose="05000000000000000000" pitchFamily="2" charset="2"/>
              <a:buChar char="ü"/>
            </a:pPr>
            <a:r>
              <a:rPr lang="en-US" dirty="0">
                <a:solidFill>
                  <a:schemeClr val="tx1"/>
                </a:solidFill>
              </a:rPr>
              <a:t>Operational Use of the Data within the Environment</a:t>
            </a:r>
          </a:p>
          <a:p>
            <a:pPr marL="742950" lvl="1" indent="-285750">
              <a:buFont typeface="Wingdings" panose="05000000000000000000" pitchFamily="2" charset="2"/>
              <a:buChar char="ü"/>
            </a:pPr>
            <a:r>
              <a:rPr lang="en-US" dirty="0">
                <a:solidFill>
                  <a:schemeClr val="tx1"/>
                </a:solidFill>
              </a:rPr>
              <a:t>Identified Risks</a:t>
            </a:r>
          </a:p>
          <a:p>
            <a:pPr marL="742950" lvl="1" indent="-285750">
              <a:buFont typeface="Wingdings" panose="05000000000000000000" pitchFamily="2" charset="2"/>
              <a:buChar char="ü"/>
            </a:pPr>
            <a:r>
              <a:rPr lang="en-US" dirty="0">
                <a:solidFill>
                  <a:schemeClr val="tx1"/>
                </a:solidFill>
              </a:rPr>
              <a:t>Available Resources</a:t>
            </a:r>
          </a:p>
          <a:p>
            <a:pPr marL="0" indent="0">
              <a:buNone/>
            </a:pPr>
            <a:endParaRPr lang="en-US" sz="2800" dirty="0"/>
          </a:p>
        </p:txBody>
      </p:sp>
      <p:sp>
        <p:nvSpPr>
          <p:cNvPr id="4" name="Slide Number Placeholder 3">
            <a:extLst>
              <a:ext uri="{FF2B5EF4-FFF2-40B4-BE49-F238E27FC236}">
                <a16:creationId xmlns:a16="http://schemas.microsoft.com/office/drawing/2014/main" id="{930CC02C-7727-4449-A6C4-400D9EACF59A}"/>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573346A-FCA4-684E-8D18-26E8324063ED}"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4050875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Diagram 2">
            <a:extLst>
              <a:ext uri="{FF2B5EF4-FFF2-40B4-BE49-F238E27FC236}">
                <a16:creationId xmlns:a16="http://schemas.microsoft.com/office/drawing/2014/main" id="{93D2948C-8A5C-4870-A861-7AC2A97B7503}"/>
              </a:ext>
            </a:extLst>
          </p:cNvPr>
          <p:cNvGraphicFramePr/>
          <p:nvPr/>
        </p:nvGraphicFramePr>
        <p:xfrm>
          <a:off x="630935" y="378460"/>
          <a:ext cx="7891272" cy="685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Slide Number Placeholder 3">
            <a:extLst>
              <a:ext uri="{FF2B5EF4-FFF2-40B4-BE49-F238E27FC236}">
                <a16:creationId xmlns:a16="http://schemas.microsoft.com/office/drawing/2014/main" id="{E3FABB81-2118-42C5-9909-5D6723418455}"/>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573346A-FCA4-684E-8D18-26E8324063ED}"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30</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5" name="Content Placeholder 5">
            <a:extLst>
              <a:ext uri="{FF2B5EF4-FFF2-40B4-BE49-F238E27FC236}">
                <a16:creationId xmlns:a16="http://schemas.microsoft.com/office/drawing/2014/main" id="{553B61DB-7194-48E4-8993-C7EA62EF9879}"/>
              </a:ext>
            </a:extLst>
          </p:cNvPr>
          <p:cNvSpPr txBox="1">
            <a:spLocks/>
          </p:cNvSpPr>
          <p:nvPr/>
        </p:nvSpPr>
        <p:spPr>
          <a:xfrm>
            <a:off x="708921" y="1585271"/>
            <a:ext cx="7806429" cy="4521914"/>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baseline="0">
                <a:solidFill>
                  <a:srgbClr val="1F1F1F"/>
                </a:solidFill>
                <a:latin typeface="+mn-lt"/>
                <a:ea typeface="+mn-ea"/>
                <a:cs typeface="+mn-cs"/>
              </a:defRPr>
            </a:lvl1pPr>
            <a:lvl2pPr marL="685800" indent="-228600" algn="l" defTabSz="914400" rtl="0" eaLnBrk="1" latinLnBrk="0" hangingPunct="1">
              <a:lnSpc>
                <a:spcPct val="90000"/>
              </a:lnSpc>
              <a:spcBef>
                <a:spcPts val="500"/>
              </a:spcBef>
              <a:buFont typeface="CambriaMath" charset="0"/>
              <a:buChar char="⎯"/>
              <a:defRPr sz="2400" kern="1200">
                <a:solidFill>
                  <a:srgbClr val="1F1F1F"/>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400" kern="1200">
                <a:solidFill>
                  <a:srgbClr val="1F1F1F"/>
                </a:solidFill>
                <a:latin typeface="+mn-lt"/>
                <a:ea typeface="+mn-ea"/>
                <a:cs typeface="+mn-cs"/>
              </a:defRPr>
            </a:lvl3pPr>
            <a:lvl4pPr marL="1600200" indent="-228600" algn="l" defTabSz="914400" rtl="0" eaLnBrk="1" latinLnBrk="0" hangingPunct="1">
              <a:lnSpc>
                <a:spcPct val="90000"/>
              </a:lnSpc>
              <a:spcBef>
                <a:spcPts val="500"/>
              </a:spcBef>
              <a:buFont typeface=".AppleSystemUIFont" charset="-120"/>
              <a:buChar char="»"/>
              <a:defRPr sz="2400" kern="1200">
                <a:solidFill>
                  <a:srgbClr val="1F1F1F"/>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lvl="1" indent="0">
              <a:buFont typeface="CambriaMath" charset="0"/>
              <a:buNone/>
            </a:pPr>
            <a:endParaRPr lang="en-US" sz="1400" dirty="0">
              <a:solidFill>
                <a:schemeClr val="tx1"/>
              </a:solidFill>
            </a:endParaRPr>
          </a:p>
        </p:txBody>
      </p:sp>
      <p:sp>
        <p:nvSpPr>
          <p:cNvPr id="8" name="Rectangle 7">
            <a:extLst>
              <a:ext uri="{FF2B5EF4-FFF2-40B4-BE49-F238E27FC236}">
                <a16:creationId xmlns:a16="http://schemas.microsoft.com/office/drawing/2014/main" id="{B43FD7B2-1E7E-4E2C-87FC-B2A79F223722}"/>
              </a:ext>
            </a:extLst>
          </p:cNvPr>
          <p:cNvSpPr/>
          <p:nvPr/>
        </p:nvSpPr>
        <p:spPr>
          <a:xfrm>
            <a:off x="621793" y="1305341"/>
            <a:ext cx="8233873" cy="1754326"/>
          </a:xfrm>
          <a:prstGeom prst="rect">
            <a:avLst/>
          </a:prstGeom>
        </p:spPr>
        <p:txBody>
          <a:bodyPr wrap="square">
            <a:spAutoFit/>
          </a:bodyPr>
          <a:lstStyle/>
          <a:p>
            <a:r>
              <a:rPr lang="en-US" dirty="0"/>
              <a:t>The ERDSP is required for research study amendments.  When initiating an ERDSP for a research study amendment, begin by completing the basic information about the research study at the top of the form.</a:t>
            </a:r>
          </a:p>
          <a:p>
            <a:endParaRPr lang="en-US" dirty="0"/>
          </a:p>
          <a:p>
            <a:r>
              <a:rPr lang="en-US" dirty="0"/>
              <a:t>Your response in the “Purpose of Submission” block activates the branching logic within the form and will determine the next question to be displayed.  </a:t>
            </a:r>
          </a:p>
        </p:txBody>
      </p:sp>
      <p:pic>
        <p:nvPicPr>
          <p:cNvPr id="9" name="Picture 8">
            <a:extLst>
              <a:ext uri="{FF2B5EF4-FFF2-40B4-BE49-F238E27FC236}">
                <a16:creationId xmlns:a16="http://schemas.microsoft.com/office/drawing/2014/main" id="{50B9F267-A005-4609-87D2-FAC82045F774}"/>
              </a:ext>
            </a:extLst>
          </p:cNvPr>
          <p:cNvPicPr>
            <a:picLocks noChangeAspect="1"/>
          </p:cNvPicPr>
          <p:nvPr/>
        </p:nvPicPr>
        <p:blipFill>
          <a:blip r:embed="rId8"/>
          <a:stretch>
            <a:fillRect/>
          </a:stretch>
        </p:blipFill>
        <p:spPr>
          <a:xfrm>
            <a:off x="581846" y="3294630"/>
            <a:ext cx="8060578" cy="2584502"/>
          </a:xfrm>
          <a:prstGeom prst="rect">
            <a:avLst/>
          </a:prstGeom>
        </p:spPr>
      </p:pic>
    </p:spTree>
    <p:extLst>
      <p:ext uri="{BB962C8B-B14F-4D97-AF65-F5344CB8AC3E}">
        <p14:creationId xmlns:p14="http://schemas.microsoft.com/office/powerpoint/2010/main" val="306643637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Diagram 5">
            <a:extLst>
              <a:ext uri="{FF2B5EF4-FFF2-40B4-BE49-F238E27FC236}">
                <a16:creationId xmlns:a16="http://schemas.microsoft.com/office/drawing/2014/main" id="{6FB44777-3A99-46E1-8859-7E85173FE6BC}"/>
              </a:ext>
            </a:extLst>
          </p:cNvPr>
          <p:cNvGraphicFramePr/>
          <p:nvPr/>
        </p:nvGraphicFramePr>
        <p:xfrm>
          <a:off x="630935" y="378460"/>
          <a:ext cx="7891272" cy="685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Slide Number Placeholder 3">
            <a:extLst>
              <a:ext uri="{FF2B5EF4-FFF2-40B4-BE49-F238E27FC236}">
                <a16:creationId xmlns:a16="http://schemas.microsoft.com/office/drawing/2014/main" id="{E3FABB81-2118-42C5-9909-5D6723418455}"/>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573346A-FCA4-684E-8D18-26E8324063ED}"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31</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5" name="Content Placeholder 5">
            <a:extLst>
              <a:ext uri="{FF2B5EF4-FFF2-40B4-BE49-F238E27FC236}">
                <a16:creationId xmlns:a16="http://schemas.microsoft.com/office/drawing/2014/main" id="{553B61DB-7194-48E4-8993-C7EA62EF9879}"/>
              </a:ext>
            </a:extLst>
          </p:cNvPr>
          <p:cNvSpPr txBox="1">
            <a:spLocks/>
          </p:cNvSpPr>
          <p:nvPr/>
        </p:nvSpPr>
        <p:spPr>
          <a:xfrm>
            <a:off x="288333" y="1207008"/>
            <a:ext cx="8567333" cy="4900177"/>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baseline="0">
                <a:solidFill>
                  <a:srgbClr val="1F1F1F"/>
                </a:solidFill>
                <a:latin typeface="+mn-lt"/>
                <a:ea typeface="+mn-ea"/>
                <a:cs typeface="+mn-cs"/>
              </a:defRPr>
            </a:lvl1pPr>
            <a:lvl2pPr marL="685800" indent="-228600" algn="l" defTabSz="914400" rtl="0" eaLnBrk="1" latinLnBrk="0" hangingPunct="1">
              <a:lnSpc>
                <a:spcPct val="90000"/>
              </a:lnSpc>
              <a:spcBef>
                <a:spcPts val="500"/>
              </a:spcBef>
              <a:buFont typeface="CambriaMath" charset="0"/>
              <a:buChar char="⎯"/>
              <a:defRPr sz="2400" kern="1200">
                <a:solidFill>
                  <a:srgbClr val="1F1F1F"/>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400" kern="1200">
                <a:solidFill>
                  <a:srgbClr val="1F1F1F"/>
                </a:solidFill>
                <a:latin typeface="+mn-lt"/>
                <a:ea typeface="+mn-ea"/>
                <a:cs typeface="+mn-cs"/>
              </a:defRPr>
            </a:lvl3pPr>
            <a:lvl4pPr marL="1600200" indent="-228600" algn="l" defTabSz="914400" rtl="0" eaLnBrk="1" latinLnBrk="0" hangingPunct="1">
              <a:lnSpc>
                <a:spcPct val="90000"/>
              </a:lnSpc>
              <a:spcBef>
                <a:spcPts val="500"/>
              </a:spcBef>
              <a:buFont typeface=".AppleSystemUIFont" charset="-120"/>
              <a:buChar char="»"/>
              <a:defRPr sz="2400" kern="1200">
                <a:solidFill>
                  <a:srgbClr val="1F1F1F"/>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lvl="1" indent="0">
              <a:buFont typeface="CambriaMath" charset="0"/>
              <a:buNone/>
            </a:pPr>
            <a:endParaRPr lang="en-US" sz="1400" dirty="0">
              <a:solidFill>
                <a:schemeClr val="tx1"/>
              </a:solidFill>
            </a:endParaRPr>
          </a:p>
        </p:txBody>
      </p:sp>
      <p:sp>
        <p:nvSpPr>
          <p:cNvPr id="8" name="Rectangle 7">
            <a:extLst>
              <a:ext uri="{FF2B5EF4-FFF2-40B4-BE49-F238E27FC236}">
                <a16:creationId xmlns:a16="http://schemas.microsoft.com/office/drawing/2014/main" id="{B43FD7B2-1E7E-4E2C-87FC-B2A79F223722}"/>
              </a:ext>
            </a:extLst>
          </p:cNvPr>
          <p:cNvSpPr/>
          <p:nvPr/>
        </p:nvSpPr>
        <p:spPr>
          <a:xfrm>
            <a:off x="621793" y="944459"/>
            <a:ext cx="8233873" cy="1200329"/>
          </a:xfrm>
          <a:prstGeom prst="rect">
            <a:avLst/>
          </a:prstGeom>
        </p:spPr>
        <p:txBody>
          <a:bodyPr wrap="square">
            <a:spAutoFit/>
          </a:bodyPr>
          <a:lstStyle/>
          <a:p>
            <a:endParaRPr lang="en-US" dirty="0"/>
          </a:p>
          <a:p>
            <a:r>
              <a:rPr lang="en-US" dirty="0"/>
              <a:t>The following question will be displayed after selecting “amendment” in the “purpose of submission” dropdown.    </a:t>
            </a:r>
          </a:p>
          <a:p>
            <a:endParaRPr lang="en-US" dirty="0"/>
          </a:p>
        </p:txBody>
      </p:sp>
      <p:pic>
        <p:nvPicPr>
          <p:cNvPr id="2" name="Picture 1">
            <a:extLst>
              <a:ext uri="{FF2B5EF4-FFF2-40B4-BE49-F238E27FC236}">
                <a16:creationId xmlns:a16="http://schemas.microsoft.com/office/drawing/2014/main" id="{D4ABAAED-8291-4F5A-84D6-5975D5192529}"/>
              </a:ext>
            </a:extLst>
          </p:cNvPr>
          <p:cNvPicPr>
            <a:picLocks noChangeAspect="1"/>
          </p:cNvPicPr>
          <p:nvPr/>
        </p:nvPicPr>
        <p:blipFill>
          <a:blip r:embed="rId8"/>
          <a:stretch>
            <a:fillRect/>
          </a:stretch>
        </p:blipFill>
        <p:spPr>
          <a:xfrm>
            <a:off x="397565" y="2710787"/>
            <a:ext cx="8458102" cy="1531545"/>
          </a:xfrm>
          <a:prstGeom prst="rect">
            <a:avLst/>
          </a:prstGeom>
        </p:spPr>
      </p:pic>
    </p:spTree>
    <p:extLst>
      <p:ext uri="{BB962C8B-B14F-4D97-AF65-F5344CB8AC3E}">
        <p14:creationId xmlns:p14="http://schemas.microsoft.com/office/powerpoint/2010/main" val="121990486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Diagram 5">
            <a:extLst>
              <a:ext uri="{FF2B5EF4-FFF2-40B4-BE49-F238E27FC236}">
                <a16:creationId xmlns:a16="http://schemas.microsoft.com/office/drawing/2014/main" id="{6FB44777-3A99-46E1-8859-7E85173FE6BC}"/>
              </a:ext>
            </a:extLst>
          </p:cNvPr>
          <p:cNvGraphicFramePr/>
          <p:nvPr/>
        </p:nvGraphicFramePr>
        <p:xfrm>
          <a:off x="630935" y="378460"/>
          <a:ext cx="7891272" cy="685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Slide Number Placeholder 3">
            <a:extLst>
              <a:ext uri="{FF2B5EF4-FFF2-40B4-BE49-F238E27FC236}">
                <a16:creationId xmlns:a16="http://schemas.microsoft.com/office/drawing/2014/main" id="{E3FABB81-2118-42C5-9909-5D6723418455}"/>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573346A-FCA4-684E-8D18-26E8324063ED}"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32</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5" name="Content Placeholder 5">
            <a:extLst>
              <a:ext uri="{FF2B5EF4-FFF2-40B4-BE49-F238E27FC236}">
                <a16:creationId xmlns:a16="http://schemas.microsoft.com/office/drawing/2014/main" id="{553B61DB-7194-48E4-8993-C7EA62EF9879}"/>
              </a:ext>
            </a:extLst>
          </p:cNvPr>
          <p:cNvSpPr txBox="1">
            <a:spLocks/>
          </p:cNvSpPr>
          <p:nvPr/>
        </p:nvSpPr>
        <p:spPr>
          <a:xfrm>
            <a:off x="288333" y="1207008"/>
            <a:ext cx="8567333" cy="4900177"/>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baseline="0">
                <a:solidFill>
                  <a:srgbClr val="1F1F1F"/>
                </a:solidFill>
                <a:latin typeface="+mn-lt"/>
                <a:ea typeface="+mn-ea"/>
                <a:cs typeface="+mn-cs"/>
              </a:defRPr>
            </a:lvl1pPr>
            <a:lvl2pPr marL="685800" indent="-228600" algn="l" defTabSz="914400" rtl="0" eaLnBrk="1" latinLnBrk="0" hangingPunct="1">
              <a:lnSpc>
                <a:spcPct val="90000"/>
              </a:lnSpc>
              <a:spcBef>
                <a:spcPts val="500"/>
              </a:spcBef>
              <a:buFont typeface="CambriaMath" charset="0"/>
              <a:buChar char="⎯"/>
              <a:defRPr sz="2400" kern="1200">
                <a:solidFill>
                  <a:srgbClr val="1F1F1F"/>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400" kern="1200">
                <a:solidFill>
                  <a:srgbClr val="1F1F1F"/>
                </a:solidFill>
                <a:latin typeface="+mn-lt"/>
                <a:ea typeface="+mn-ea"/>
                <a:cs typeface="+mn-cs"/>
              </a:defRPr>
            </a:lvl3pPr>
            <a:lvl4pPr marL="1600200" indent="-228600" algn="l" defTabSz="914400" rtl="0" eaLnBrk="1" latinLnBrk="0" hangingPunct="1">
              <a:lnSpc>
                <a:spcPct val="90000"/>
              </a:lnSpc>
              <a:spcBef>
                <a:spcPts val="500"/>
              </a:spcBef>
              <a:buFont typeface=".AppleSystemUIFont" charset="-120"/>
              <a:buChar char="»"/>
              <a:defRPr sz="2400" kern="1200">
                <a:solidFill>
                  <a:srgbClr val="1F1F1F"/>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lvl="1" indent="0">
              <a:buFont typeface="CambriaMath" charset="0"/>
              <a:buNone/>
            </a:pPr>
            <a:endParaRPr lang="en-US" sz="1400" dirty="0">
              <a:solidFill>
                <a:schemeClr val="tx1"/>
              </a:solidFill>
            </a:endParaRPr>
          </a:p>
        </p:txBody>
      </p:sp>
      <p:sp>
        <p:nvSpPr>
          <p:cNvPr id="8" name="Rectangle 7">
            <a:extLst>
              <a:ext uri="{FF2B5EF4-FFF2-40B4-BE49-F238E27FC236}">
                <a16:creationId xmlns:a16="http://schemas.microsoft.com/office/drawing/2014/main" id="{B43FD7B2-1E7E-4E2C-87FC-B2A79F223722}"/>
              </a:ext>
            </a:extLst>
          </p:cNvPr>
          <p:cNvSpPr/>
          <p:nvPr/>
        </p:nvSpPr>
        <p:spPr>
          <a:xfrm>
            <a:off x="621793" y="944459"/>
            <a:ext cx="8233873" cy="1754326"/>
          </a:xfrm>
          <a:prstGeom prst="rect">
            <a:avLst/>
          </a:prstGeom>
        </p:spPr>
        <p:txBody>
          <a:bodyPr wrap="square">
            <a:spAutoFit/>
          </a:bodyPr>
          <a:lstStyle/>
          <a:p>
            <a:endParaRPr lang="en-US" dirty="0"/>
          </a:p>
          <a:p>
            <a:r>
              <a:rPr lang="en-US" dirty="0"/>
              <a:t>If the question is answered “yes”, the template will display the Research Study Conditions.  If any of the study conditions are marked “yes”, an ISSO review is required.  The PI will need to complete the remaining questions on the ERDSP template and submit with their study submission.   </a:t>
            </a:r>
          </a:p>
          <a:p>
            <a:endParaRPr lang="en-US" dirty="0"/>
          </a:p>
        </p:txBody>
      </p:sp>
      <p:pic>
        <p:nvPicPr>
          <p:cNvPr id="7" name="Picture 6">
            <a:extLst>
              <a:ext uri="{FF2B5EF4-FFF2-40B4-BE49-F238E27FC236}">
                <a16:creationId xmlns:a16="http://schemas.microsoft.com/office/drawing/2014/main" id="{7213D772-9A40-46E1-80D4-631028B6538A}"/>
              </a:ext>
            </a:extLst>
          </p:cNvPr>
          <p:cNvPicPr>
            <a:picLocks noChangeAspect="1"/>
          </p:cNvPicPr>
          <p:nvPr/>
        </p:nvPicPr>
        <p:blipFill>
          <a:blip r:embed="rId8"/>
          <a:stretch>
            <a:fillRect/>
          </a:stretch>
        </p:blipFill>
        <p:spPr>
          <a:xfrm>
            <a:off x="621792" y="2564535"/>
            <a:ext cx="8233874" cy="3086457"/>
          </a:xfrm>
          <a:prstGeom prst="rect">
            <a:avLst/>
          </a:prstGeom>
        </p:spPr>
      </p:pic>
    </p:spTree>
    <p:extLst>
      <p:ext uri="{BB962C8B-B14F-4D97-AF65-F5344CB8AC3E}">
        <p14:creationId xmlns:p14="http://schemas.microsoft.com/office/powerpoint/2010/main" val="333629755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Diagram 5">
            <a:extLst>
              <a:ext uri="{FF2B5EF4-FFF2-40B4-BE49-F238E27FC236}">
                <a16:creationId xmlns:a16="http://schemas.microsoft.com/office/drawing/2014/main" id="{6FB44777-3A99-46E1-8859-7E85173FE6BC}"/>
              </a:ext>
            </a:extLst>
          </p:cNvPr>
          <p:cNvGraphicFramePr/>
          <p:nvPr/>
        </p:nvGraphicFramePr>
        <p:xfrm>
          <a:off x="630935" y="378460"/>
          <a:ext cx="7891272" cy="685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Slide Number Placeholder 3">
            <a:extLst>
              <a:ext uri="{FF2B5EF4-FFF2-40B4-BE49-F238E27FC236}">
                <a16:creationId xmlns:a16="http://schemas.microsoft.com/office/drawing/2014/main" id="{E3FABB81-2118-42C5-9909-5D6723418455}"/>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573346A-FCA4-684E-8D18-26E8324063ED}"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33</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5" name="Content Placeholder 5">
            <a:extLst>
              <a:ext uri="{FF2B5EF4-FFF2-40B4-BE49-F238E27FC236}">
                <a16:creationId xmlns:a16="http://schemas.microsoft.com/office/drawing/2014/main" id="{553B61DB-7194-48E4-8993-C7EA62EF9879}"/>
              </a:ext>
            </a:extLst>
          </p:cNvPr>
          <p:cNvSpPr txBox="1">
            <a:spLocks/>
          </p:cNvSpPr>
          <p:nvPr/>
        </p:nvSpPr>
        <p:spPr>
          <a:xfrm>
            <a:off x="288333" y="1207008"/>
            <a:ext cx="8567333" cy="4900177"/>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baseline="0">
                <a:solidFill>
                  <a:srgbClr val="1F1F1F"/>
                </a:solidFill>
                <a:latin typeface="+mn-lt"/>
                <a:ea typeface="+mn-ea"/>
                <a:cs typeface="+mn-cs"/>
              </a:defRPr>
            </a:lvl1pPr>
            <a:lvl2pPr marL="685800" indent="-228600" algn="l" defTabSz="914400" rtl="0" eaLnBrk="1" latinLnBrk="0" hangingPunct="1">
              <a:lnSpc>
                <a:spcPct val="90000"/>
              </a:lnSpc>
              <a:spcBef>
                <a:spcPts val="500"/>
              </a:spcBef>
              <a:buFont typeface="CambriaMath" charset="0"/>
              <a:buChar char="⎯"/>
              <a:defRPr sz="2400" kern="1200">
                <a:solidFill>
                  <a:srgbClr val="1F1F1F"/>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400" kern="1200">
                <a:solidFill>
                  <a:srgbClr val="1F1F1F"/>
                </a:solidFill>
                <a:latin typeface="+mn-lt"/>
                <a:ea typeface="+mn-ea"/>
                <a:cs typeface="+mn-cs"/>
              </a:defRPr>
            </a:lvl3pPr>
            <a:lvl4pPr marL="1600200" indent="-228600" algn="l" defTabSz="914400" rtl="0" eaLnBrk="1" latinLnBrk="0" hangingPunct="1">
              <a:lnSpc>
                <a:spcPct val="90000"/>
              </a:lnSpc>
              <a:spcBef>
                <a:spcPts val="500"/>
              </a:spcBef>
              <a:buFont typeface=".AppleSystemUIFont" charset="-120"/>
              <a:buChar char="»"/>
              <a:defRPr sz="2400" kern="1200">
                <a:solidFill>
                  <a:srgbClr val="1F1F1F"/>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lvl="1" indent="0">
              <a:buFont typeface="CambriaMath" charset="0"/>
              <a:buNone/>
            </a:pPr>
            <a:endParaRPr lang="en-US" sz="1400" dirty="0">
              <a:solidFill>
                <a:schemeClr val="tx1"/>
              </a:solidFill>
            </a:endParaRPr>
          </a:p>
        </p:txBody>
      </p:sp>
      <p:sp>
        <p:nvSpPr>
          <p:cNvPr id="8" name="Rectangle 7">
            <a:extLst>
              <a:ext uri="{FF2B5EF4-FFF2-40B4-BE49-F238E27FC236}">
                <a16:creationId xmlns:a16="http://schemas.microsoft.com/office/drawing/2014/main" id="{B43FD7B2-1E7E-4E2C-87FC-B2A79F223722}"/>
              </a:ext>
            </a:extLst>
          </p:cNvPr>
          <p:cNvSpPr/>
          <p:nvPr/>
        </p:nvSpPr>
        <p:spPr>
          <a:xfrm>
            <a:off x="621793" y="944459"/>
            <a:ext cx="8233873" cy="2585323"/>
          </a:xfrm>
          <a:prstGeom prst="rect">
            <a:avLst/>
          </a:prstGeom>
        </p:spPr>
        <p:txBody>
          <a:bodyPr wrap="square">
            <a:spAutoFit/>
          </a:bodyPr>
          <a:lstStyle/>
          <a:p>
            <a:endParaRPr lang="en-US" dirty="0"/>
          </a:p>
          <a:p>
            <a:r>
              <a:rPr lang="en-US" dirty="0"/>
              <a:t>If the question is answered “No”,  an ISSO review is not required for the amendment.  </a:t>
            </a:r>
          </a:p>
          <a:p>
            <a:endParaRPr lang="en-US" dirty="0"/>
          </a:p>
          <a:p>
            <a:r>
              <a:rPr lang="en-US" dirty="0"/>
              <a:t>The PI will select which sections of the ERDSP require updating from the previous ERDSP submission and complete those sections.  </a:t>
            </a:r>
          </a:p>
          <a:p>
            <a:endParaRPr lang="en-US" dirty="0"/>
          </a:p>
          <a:p>
            <a:r>
              <a:rPr lang="en-US" dirty="0"/>
              <a:t>The completed ERDSP amendment is required to be submitted with the Research Study Amendment submission.       </a:t>
            </a:r>
          </a:p>
          <a:p>
            <a:endParaRPr lang="en-US" dirty="0"/>
          </a:p>
        </p:txBody>
      </p:sp>
      <p:pic>
        <p:nvPicPr>
          <p:cNvPr id="2" name="Picture 1">
            <a:extLst>
              <a:ext uri="{FF2B5EF4-FFF2-40B4-BE49-F238E27FC236}">
                <a16:creationId xmlns:a16="http://schemas.microsoft.com/office/drawing/2014/main" id="{8D8C0A1B-562A-48AC-B059-590BF55D0A78}"/>
              </a:ext>
            </a:extLst>
          </p:cNvPr>
          <p:cNvPicPr>
            <a:picLocks noChangeAspect="1"/>
          </p:cNvPicPr>
          <p:nvPr/>
        </p:nvPicPr>
        <p:blipFill>
          <a:blip r:embed="rId8"/>
          <a:stretch>
            <a:fillRect/>
          </a:stretch>
        </p:blipFill>
        <p:spPr>
          <a:xfrm>
            <a:off x="630935" y="3346239"/>
            <a:ext cx="7900415" cy="2610678"/>
          </a:xfrm>
          <a:prstGeom prst="rect">
            <a:avLst/>
          </a:prstGeom>
        </p:spPr>
      </p:pic>
    </p:spTree>
    <p:extLst>
      <p:ext uri="{BB962C8B-B14F-4D97-AF65-F5344CB8AC3E}">
        <p14:creationId xmlns:p14="http://schemas.microsoft.com/office/powerpoint/2010/main" val="224936424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Diagram 5">
            <a:extLst>
              <a:ext uri="{FF2B5EF4-FFF2-40B4-BE49-F238E27FC236}">
                <a16:creationId xmlns:a16="http://schemas.microsoft.com/office/drawing/2014/main" id="{6FB44777-3A99-46E1-8859-7E85173FE6BC}"/>
              </a:ext>
            </a:extLst>
          </p:cNvPr>
          <p:cNvGraphicFramePr/>
          <p:nvPr>
            <p:extLst>
              <p:ext uri="{D42A27DB-BD31-4B8C-83A1-F6EECF244321}">
                <p14:modId xmlns:p14="http://schemas.microsoft.com/office/powerpoint/2010/main" val="3284292085"/>
              </p:ext>
            </p:extLst>
          </p:nvPr>
        </p:nvGraphicFramePr>
        <p:xfrm>
          <a:off x="630935" y="378460"/>
          <a:ext cx="7891272" cy="685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Slide Number Placeholder 3">
            <a:extLst>
              <a:ext uri="{FF2B5EF4-FFF2-40B4-BE49-F238E27FC236}">
                <a16:creationId xmlns:a16="http://schemas.microsoft.com/office/drawing/2014/main" id="{E3FABB81-2118-42C5-9909-5D6723418455}"/>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573346A-FCA4-684E-8D18-26E8324063ED}"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34</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5" name="Content Placeholder 5">
            <a:extLst>
              <a:ext uri="{FF2B5EF4-FFF2-40B4-BE49-F238E27FC236}">
                <a16:creationId xmlns:a16="http://schemas.microsoft.com/office/drawing/2014/main" id="{553B61DB-7194-48E4-8993-C7EA62EF9879}"/>
              </a:ext>
            </a:extLst>
          </p:cNvPr>
          <p:cNvSpPr txBox="1">
            <a:spLocks/>
          </p:cNvSpPr>
          <p:nvPr/>
        </p:nvSpPr>
        <p:spPr>
          <a:xfrm>
            <a:off x="288333" y="1207008"/>
            <a:ext cx="8567333" cy="4900177"/>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baseline="0">
                <a:solidFill>
                  <a:srgbClr val="1F1F1F"/>
                </a:solidFill>
                <a:latin typeface="+mn-lt"/>
                <a:ea typeface="+mn-ea"/>
                <a:cs typeface="+mn-cs"/>
              </a:defRPr>
            </a:lvl1pPr>
            <a:lvl2pPr marL="685800" indent="-228600" algn="l" defTabSz="914400" rtl="0" eaLnBrk="1" latinLnBrk="0" hangingPunct="1">
              <a:lnSpc>
                <a:spcPct val="90000"/>
              </a:lnSpc>
              <a:spcBef>
                <a:spcPts val="500"/>
              </a:spcBef>
              <a:buFont typeface="CambriaMath" charset="0"/>
              <a:buChar char="⎯"/>
              <a:defRPr sz="2400" kern="1200">
                <a:solidFill>
                  <a:srgbClr val="1F1F1F"/>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400" kern="1200">
                <a:solidFill>
                  <a:srgbClr val="1F1F1F"/>
                </a:solidFill>
                <a:latin typeface="+mn-lt"/>
                <a:ea typeface="+mn-ea"/>
                <a:cs typeface="+mn-cs"/>
              </a:defRPr>
            </a:lvl3pPr>
            <a:lvl4pPr marL="1600200" indent="-228600" algn="l" defTabSz="914400" rtl="0" eaLnBrk="1" latinLnBrk="0" hangingPunct="1">
              <a:lnSpc>
                <a:spcPct val="90000"/>
              </a:lnSpc>
              <a:spcBef>
                <a:spcPts val="500"/>
              </a:spcBef>
              <a:buFont typeface=".AppleSystemUIFont" charset="-120"/>
              <a:buChar char="»"/>
              <a:defRPr sz="2400" kern="1200">
                <a:solidFill>
                  <a:srgbClr val="1F1F1F"/>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lvl="1" indent="0">
              <a:buFont typeface="CambriaMath" charset="0"/>
              <a:buNone/>
            </a:pPr>
            <a:endParaRPr lang="en-US" sz="1400" dirty="0">
              <a:solidFill>
                <a:schemeClr val="tx1"/>
              </a:solidFill>
            </a:endParaRPr>
          </a:p>
        </p:txBody>
      </p:sp>
      <p:sp>
        <p:nvSpPr>
          <p:cNvPr id="8" name="Rectangle 7">
            <a:extLst>
              <a:ext uri="{FF2B5EF4-FFF2-40B4-BE49-F238E27FC236}">
                <a16:creationId xmlns:a16="http://schemas.microsoft.com/office/drawing/2014/main" id="{B43FD7B2-1E7E-4E2C-87FC-B2A79F223722}"/>
              </a:ext>
            </a:extLst>
          </p:cNvPr>
          <p:cNvSpPr/>
          <p:nvPr/>
        </p:nvSpPr>
        <p:spPr>
          <a:xfrm>
            <a:off x="621793" y="944459"/>
            <a:ext cx="8233873" cy="646331"/>
          </a:xfrm>
          <a:prstGeom prst="rect">
            <a:avLst/>
          </a:prstGeom>
        </p:spPr>
        <p:txBody>
          <a:bodyPr wrap="square">
            <a:spAutoFit/>
          </a:bodyPr>
          <a:lstStyle/>
          <a:p>
            <a:endParaRPr lang="en-US" dirty="0"/>
          </a:p>
          <a:p>
            <a:endParaRPr lang="en-US" dirty="0"/>
          </a:p>
        </p:txBody>
      </p:sp>
      <p:sp>
        <p:nvSpPr>
          <p:cNvPr id="3" name="TextBox 2">
            <a:extLst>
              <a:ext uri="{FF2B5EF4-FFF2-40B4-BE49-F238E27FC236}">
                <a16:creationId xmlns:a16="http://schemas.microsoft.com/office/drawing/2014/main" id="{7D63DA91-8EF1-4F7B-A00B-34509C824285}"/>
              </a:ext>
            </a:extLst>
          </p:cNvPr>
          <p:cNvSpPr txBox="1"/>
          <p:nvPr/>
        </p:nvSpPr>
        <p:spPr>
          <a:xfrm>
            <a:off x="914400" y="1736035"/>
            <a:ext cx="7600950" cy="3385542"/>
          </a:xfrm>
          <a:prstGeom prst="rect">
            <a:avLst/>
          </a:prstGeom>
          <a:noFill/>
        </p:spPr>
        <p:txBody>
          <a:bodyPr wrap="square" rtlCol="0">
            <a:spAutoFit/>
          </a:bodyPr>
          <a:lstStyle/>
          <a:p>
            <a:pPr marL="285750" indent="-285750">
              <a:buFont typeface="Wingdings" panose="05000000000000000000" pitchFamily="2" charset="2"/>
              <a:buChar char="ü"/>
            </a:pPr>
            <a:r>
              <a:rPr lang="en-US" sz="2800" dirty="0"/>
              <a:t>The ERDSP assists PIs with documenting how  research data (human subject, basic science, animal) will be protected .</a:t>
            </a:r>
          </a:p>
          <a:p>
            <a:pPr marL="285750" indent="-285750">
              <a:buFont typeface="Wingdings" panose="05000000000000000000" pitchFamily="2" charset="2"/>
              <a:buChar char="ü"/>
            </a:pPr>
            <a:r>
              <a:rPr lang="en-US" sz="2800" dirty="0"/>
              <a:t>The ERDSP assists ISSOs with employing consistent security review checks.</a:t>
            </a:r>
          </a:p>
          <a:p>
            <a:pPr marL="287338" indent="-287338">
              <a:buFont typeface="Wingdings" panose="05000000000000000000" pitchFamily="2" charset="2"/>
              <a:buChar char="ü"/>
            </a:pPr>
            <a:r>
              <a:rPr lang="en-US" sz="2800" dirty="0"/>
              <a:t>The ERDSP removes the requirement for an ISSO review of Low Risk studies.</a:t>
            </a:r>
          </a:p>
          <a:p>
            <a:pPr marL="285750" indent="-285750">
              <a:buFont typeface="Arial" panose="020B0604020202020204" pitchFamily="34" charset="0"/>
              <a:buChar char="•"/>
            </a:pPr>
            <a:endParaRPr lang="en-US" dirty="0"/>
          </a:p>
        </p:txBody>
      </p:sp>
    </p:spTree>
    <p:extLst>
      <p:ext uri="{BB962C8B-B14F-4D97-AF65-F5344CB8AC3E}">
        <p14:creationId xmlns:p14="http://schemas.microsoft.com/office/powerpoint/2010/main" val="115361331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a:extLst>
              <a:ext uri="{FF2B5EF4-FFF2-40B4-BE49-F238E27FC236}">
                <a16:creationId xmlns:a16="http://schemas.microsoft.com/office/drawing/2014/main" id="{4D5841A4-1C2E-4034-90B7-86F0E7815CF2}"/>
              </a:ext>
            </a:extLst>
          </p:cNvPr>
          <p:cNvGraphicFramePr/>
          <p:nvPr>
            <p:extLst>
              <p:ext uri="{D42A27DB-BD31-4B8C-83A1-F6EECF244321}">
                <p14:modId xmlns:p14="http://schemas.microsoft.com/office/powerpoint/2010/main" val="1595749047"/>
              </p:ext>
            </p:extLst>
          </p:nvPr>
        </p:nvGraphicFramePr>
        <p:xfrm>
          <a:off x="630935" y="487897"/>
          <a:ext cx="7891272" cy="685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Rectangle 6">
            <a:extLst>
              <a:ext uri="{FF2B5EF4-FFF2-40B4-BE49-F238E27FC236}">
                <a16:creationId xmlns:a16="http://schemas.microsoft.com/office/drawing/2014/main" id="{C0289F6E-D587-4E85-ABB9-8C03DC0C805D}"/>
              </a:ext>
            </a:extLst>
          </p:cNvPr>
          <p:cNvSpPr/>
          <p:nvPr/>
        </p:nvSpPr>
        <p:spPr>
          <a:xfrm>
            <a:off x="549929" y="1428161"/>
            <a:ext cx="8283678" cy="5078313"/>
          </a:xfrm>
          <a:prstGeom prst="rect">
            <a:avLst/>
          </a:prstGeom>
        </p:spPr>
        <p:txBody>
          <a:bodyPr wrap="square">
            <a:spAutoFit/>
          </a:bodyPr>
          <a:lstStyle/>
          <a:p>
            <a:r>
              <a:rPr lang="en-US" dirty="0"/>
              <a:t>RSD Skype Session during the Soft Pilot Release.  </a:t>
            </a:r>
          </a:p>
          <a:p>
            <a:r>
              <a:rPr lang="en-US" dirty="0"/>
              <a:t>Available March 23rd to April 17</a:t>
            </a:r>
            <a:r>
              <a:rPr lang="en-US" baseline="30000" dirty="0"/>
              <a:t>th</a:t>
            </a:r>
            <a:r>
              <a:rPr lang="en-US" dirty="0"/>
              <a:t>, 8am to 4pm EDT.</a:t>
            </a:r>
          </a:p>
          <a:p>
            <a:endParaRPr lang="en-US" dirty="0"/>
          </a:p>
          <a:p>
            <a:r>
              <a:rPr lang="en-US" u="sng" dirty="0">
                <a:hlinkClick r:id="rId7"/>
              </a:rPr>
              <a:t>Join Skype Meeting</a:t>
            </a:r>
            <a:r>
              <a:rPr lang="en-US" dirty="0"/>
              <a:t>        844-825-8490 or 844-352-6288  ext. 886579162#</a:t>
            </a:r>
          </a:p>
          <a:p>
            <a:endParaRPr lang="en-US" dirty="0"/>
          </a:p>
          <a:p>
            <a:r>
              <a:rPr lang="en-US" dirty="0"/>
              <a:t>Research Support Division (RSD) on SharePoint</a:t>
            </a:r>
          </a:p>
          <a:p>
            <a:r>
              <a:rPr lang="en-US" dirty="0">
                <a:hlinkClick r:id="rId8"/>
              </a:rPr>
              <a:t>https://vaww.portal2.va.gov/sites/infosecurity/fieldsecurity/rs/default.aspx</a:t>
            </a:r>
            <a:r>
              <a:rPr lang="en-US" dirty="0"/>
              <a:t> </a:t>
            </a:r>
          </a:p>
          <a:p>
            <a:endParaRPr lang="en-US" dirty="0"/>
          </a:p>
          <a:p>
            <a:r>
              <a:rPr lang="en-US" dirty="0"/>
              <a:t>RSD FAQs (General)</a:t>
            </a:r>
          </a:p>
          <a:p>
            <a:r>
              <a:rPr lang="en-US" dirty="0">
                <a:hlinkClick r:id="rId9"/>
              </a:rPr>
              <a:t>https://vaww.portal2.va.gov/sites/infosecurity/fieldsecurity/rs/Lists/RSD%20FAQ/AllItems.aspx</a:t>
            </a:r>
            <a:endParaRPr lang="en-US" dirty="0"/>
          </a:p>
          <a:p>
            <a:endParaRPr lang="en-US" dirty="0"/>
          </a:p>
          <a:p>
            <a:r>
              <a:rPr lang="en-US" dirty="0"/>
              <a:t>RSD FAQs for PIs</a:t>
            </a:r>
          </a:p>
          <a:p>
            <a:r>
              <a:rPr lang="en-US" dirty="0">
                <a:hlinkClick r:id="rId10"/>
              </a:rPr>
              <a:t>https://vaww.portal2.va.gov/sites/infosecurity/fieldsecurity/rs/Lists/RSD%20FAQ%20%20Principle%20Investigator%20PI/AllItems.aspx</a:t>
            </a:r>
            <a:endParaRPr lang="en-US" dirty="0"/>
          </a:p>
          <a:p>
            <a:endParaRPr lang="en-US" dirty="0"/>
          </a:p>
          <a:p>
            <a:r>
              <a:rPr lang="en-US" dirty="0"/>
              <a:t>RSD E-Mail Distribution List</a:t>
            </a:r>
          </a:p>
          <a:p>
            <a:r>
              <a:rPr lang="en-US" dirty="0">
                <a:hlinkClick r:id="rId11"/>
              </a:rPr>
              <a:t>OITITOPSSOESOResearchSupportDivision@va.gov</a:t>
            </a:r>
            <a:r>
              <a:rPr lang="en-US" dirty="0"/>
              <a:t> </a:t>
            </a:r>
          </a:p>
        </p:txBody>
      </p:sp>
      <p:sp>
        <p:nvSpPr>
          <p:cNvPr id="4" name="Slide Number Placeholder 3">
            <a:extLst>
              <a:ext uri="{FF2B5EF4-FFF2-40B4-BE49-F238E27FC236}">
                <a16:creationId xmlns:a16="http://schemas.microsoft.com/office/drawing/2014/main" id="{83222F94-7022-4AA0-A79A-3505A38FA0FA}"/>
              </a:ext>
            </a:extLst>
          </p:cNvPr>
          <p:cNvSpPr>
            <a:spLocks noGrp="1"/>
          </p:cNvSpPr>
          <p:nvPr>
            <p:ph type="sldNum" sz="quarter" idx="12"/>
          </p:nvPr>
        </p:nvSpPr>
        <p:spPr>
          <a:xfrm>
            <a:off x="6457950" y="6028291"/>
            <a:ext cx="20574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573346A-FCA4-684E-8D18-26E8324063ED}"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35</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03537706"/>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Diagram 5">
            <a:extLst>
              <a:ext uri="{FF2B5EF4-FFF2-40B4-BE49-F238E27FC236}">
                <a16:creationId xmlns:a16="http://schemas.microsoft.com/office/drawing/2014/main" id="{6FB44777-3A99-46E1-8859-7E85173FE6BC}"/>
              </a:ext>
            </a:extLst>
          </p:cNvPr>
          <p:cNvGraphicFramePr/>
          <p:nvPr>
            <p:extLst>
              <p:ext uri="{D42A27DB-BD31-4B8C-83A1-F6EECF244321}">
                <p14:modId xmlns:p14="http://schemas.microsoft.com/office/powerpoint/2010/main" val="4154084533"/>
              </p:ext>
            </p:extLst>
          </p:nvPr>
        </p:nvGraphicFramePr>
        <p:xfrm>
          <a:off x="630935" y="378460"/>
          <a:ext cx="7891272" cy="685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Slide Number Placeholder 3">
            <a:extLst>
              <a:ext uri="{FF2B5EF4-FFF2-40B4-BE49-F238E27FC236}">
                <a16:creationId xmlns:a16="http://schemas.microsoft.com/office/drawing/2014/main" id="{E3FABB81-2118-42C5-9909-5D6723418455}"/>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573346A-FCA4-684E-8D18-26E8324063ED}"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36</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5" name="Content Placeholder 5">
            <a:extLst>
              <a:ext uri="{FF2B5EF4-FFF2-40B4-BE49-F238E27FC236}">
                <a16:creationId xmlns:a16="http://schemas.microsoft.com/office/drawing/2014/main" id="{553B61DB-7194-48E4-8993-C7EA62EF9879}"/>
              </a:ext>
            </a:extLst>
          </p:cNvPr>
          <p:cNvSpPr txBox="1">
            <a:spLocks/>
          </p:cNvSpPr>
          <p:nvPr/>
        </p:nvSpPr>
        <p:spPr>
          <a:xfrm>
            <a:off x="288333" y="1207008"/>
            <a:ext cx="8567333" cy="4900177"/>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baseline="0">
                <a:solidFill>
                  <a:srgbClr val="1F1F1F"/>
                </a:solidFill>
                <a:latin typeface="+mn-lt"/>
                <a:ea typeface="+mn-ea"/>
                <a:cs typeface="+mn-cs"/>
              </a:defRPr>
            </a:lvl1pPr>
            <a:lvl2pPr marL="685800" indent="-228600" algn="l" defTabSz="914400" rtl="0" eaLnBrk="1" latinLnBrk="0" hangingPunct="1">
              <a:lnSpc>
                <a:spcPct val="90000"/>
              </a:lnSpc>
              <a:spcBef>
                <a:spcPts val="500"/>
              </a:spcBef>
              <a:buFont typeface="CambriaMath" charset="0"/>
              <a:buChar char="⎯"/>
              <a:defRPr sz="2400" kern="1200">
                <a:solidFill>
                  <a:srgbClr val="1F1F1F"/>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400" kern="1200">
                <a:solidFill>
                  <a:srgbClr val="1F1F1F"/>
                </a:solidFill>
                <a:latin typeface="+mn-lt"/>
                <a:ea typeface="+mn-ea"/>
                <a:cs typeface="+mn-cs"/>
              </a:defRPr>
            </a:lvl3pPr>
            <a:lvl4pPr marL="1600200" indent="-228600" algn="l" defTabSz="914400" rtl="0" eaLnBrk="1" latinLnBrk="0" hangingPunct="1">
              <a:lnSpc>
                <a:spcPct val="90000"/>
              </a:lnSpc>
              <a:spcBef>
                <a:spcPts val="500"/>
              </a:spcBef>
              <a:buFont typeface=".AppleSystemUIFont" charset="-120"/>
              <a:buChar char="»"/>
              <a:defRPr sz="2400" kern="1200">
                <a:solidFill>
                  <a:srgbClr val="1F1F1F"/>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lvl="1" indent="0">
              <a:buFont typeface="CambriaMath" charset="0"/>
              <a:buNone/>
            </a:pPr>
            <a:endParaRPr lang="en-US" sz="1400" dirty="0">
              <a:solidFill>
                <a:schemeClr val="tx1"/>
              </a:solidFill>
            </a:endParaRPr>
          </a:p>
        </p:txBody>
      </p:sp>
      <p:sp>
        <p:nvSpPr>
          <p:cNvPr id="8" name="Rectangle 7">
            <a:extLst>
              <a:ext uri="{FF2B5EF4-FFF2-40B4-BE49-F238E27FC236}">
                <a16:creationId xmlns:a16="http://schemas.microsoft.com/office/drawing/2014/main" id="{B43FD7B2-1E7E-4E2C-87FC-B2A79F223722}"/>
              </a:ext>
            </a:extLst>
          </p:cNvPr>
          <p:cNvSpPr/>
          <p:nvPr/>
        </p:nvSpPr>
        <p:spPr>
          <a:xfrm>
            <a:off x="621793" y="944459"/>
            <a:ext cx="8233873" cy="646331"/>
          </a:xfrm>
          <a:prstGeom prst="rect">
            <a:avLst/>
          </a:prstGeom>
        </p:spPr>
        <p:txBody>
          <a:bodyPr wrap="square">
            <a:spAutoFit/>
          </a:bodyPr>
          <a:lstStyle/>
          <a:p>
            <a:endParaRPr lang="en-US" dirty="0"/>
          </a:p>
          <a:p>
            <a:endParaRPr lang="en-US" dirty="0"/>
          </a:p>
        </p:txBody>
      </p:sp>
    </p:spTree>
    <p:extLst>
      <p:ext uri="{BB962C8B-B14F-4D97-AF65-F5344CB8AC3E}">
        <p14:creationId xmlns:p14="http://schemas.microsoft.com/office/powerpoint/2010/main" val="166874648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Diagram 4">
            <a:extLst>
              <a:ext uri="{FF2B5EF4-FFF2-40B4-BE49-F238E27FC236}">
                <a16:creationId xmlns:a16="http://schemas.microsoft.com/office/drawing/2014/main" id="{668DEC89-333E-46FC-AC53-43807DC02706}"/>
              </a:ext>
            </a:extLst>
          </p:cNvPr>
          <p:cNvGraphicFramePr/>
          <p:nvPr>
            <p:extLst>
              <p:ext uri="{D42A27DB-BD31-4B8C-83A1-F6EECF244321}">
                <p14:modId xmlns:p14="http://schemas.microsoft.com/office/powerpoint/2010/main" val="1483686151"/>
              </p:ext>
            </p:extLst>
          </p:nvPr>
        </p:nvGraphicFramePr>
        <p:xfrm>
          <a:off x="630935" y="378460"/>
          <a:ext cx="7891272" cy="685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Content Placeholder 2">
            <a:extLst>
              <a:ext uri="{FF2B5EF4-FFF2-40B4-BE49-F238E27FC236}">
                <a16:creationId xmlns:a16="http://schemas.microsoft.com/office/drawing/2014/main" id="{E18B48DE-2559-4174-A8F2-EA55CE54E59B}"/>
              </a:ext>
            </a:extLst>
          </p:cNvPr>
          <p:cNvSpPr>
            <a:spLocks noGrp="1"/>
          </p:cNvSpPr>
          <p:nvPr>
            <p:ph idx="1"/>
          </p:nvPr>
        </p:nvSpPr>
        <p:spPr>
          <a:xfrm>
            <a:off x="630936" y="1553489"/>
            <a:ext cx="7891271" cy="4713087"/>
          </a:xfrm>
        </p:spPr>
        <p:txBody>
          <a:bodyPr/>
          <a:lstStyle/>
          <a:p>
            <a:r>
              <a:rPr lang="en-US" dirty="0"/>
              <a:t>The ERDSP was developed in response to the Enterprise Cybersecurity Risk Assessment for Research Protocol Data Management. </a:t>
            </a:r>
          </a:p>
          <a:p>
            <a:r>
              <a:rPr lang="en-US" dirty="0"/>
              <a:t>The ERDSP is a central element of the selection of administrative, technical, and operational safeguards and implementation of research protocol data risk management. </a:t>
            </a:r>
          </a:p>
          <a:p>
            <a:pPr marL="0" indent="0">
              <a:buNone/>
            </a:pPr>
            <a:endParaRPr lang="en-US" sz="2800" dirty="0"/>
          </a:p>
        </p:txBody>
      </p:sp>
      <p:sp>
        <p:nvSpPr>
          <p:cNvPr id="4" name="Slide Number Placeholder 3">
            <a:extLst>
              <a:ext uri="{FF2B5EF4-FFF2-40B4-BE49-F238E27FC236}">
                <a16:creationId xmlns:a16="http://schemas.microsoft.com/office/drawing/2014/main" id="{930CC02C-7727-4449-A6C4-400D9EACF59A}"/>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573346A-FCA4-684E-8D18-26E8324063ED}"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2116161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Diagram 2">
            <a:extLst>
              <a:ext uri="{FF2B5EF4-FFF2-40B4-BE49-F238E27FC236}">
                <a16:creationId xmlns:a16="http://schemas.microsoft.com/office/drawing/2014/main" id="{B091B111-EA45-487E-A68F-E34EA21D4BBB}"/>
              </a:ext>
            </a:extLst>
          </p:cNvPr>
          <p:cNvGraphicFramePr/>
          <p:nvPr>
            <p:extLst>
              <p:ext uri="{D42A27DB-BD31-4B8C-83A1-F6EECF244321}">
                <p14:modId xmlns:p14="http://schemas.microsoft.com/office/powerpoint/2010/main" val="2965011138"/>
              </p:ext>
            </p:extLst>
          </p:nvPr>
        </p:nvGraphicFramePr>
        <p:xfrm>
          <a:off x="630935" y="378460"/>
          <a:ext cx="7891272" cy="685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Slide Number Placeholder 3">
            <a:extLst>
              <a:ext uri="{FF2B5EF4-FFF2-40B4-BE49-F238E27FC236}">
                <a16:creationId xmlns:a16="http://schemas.microsoft.com/office/drawing/2014/main" id="{E3FABB81-2118-42C5-9909-5D6723418455}"/>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573346A-FCA4-684E-8D18-26E8324063ED}"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6" name="Content Placeholder 5">
            <a:extLst>
              <a:ext uri="{FF2B5EF4-FFF2-40B4-BE49-F238E27FC236}">
                <a16:creationId xmlns:a16="http://schemas.microsoft.com/office/drawing/2014/main" id="{D50FFF2A-DFD8-48C9-9681-83B92161A56E}"/>
              </a:ext>
            </a:extLst>
          </p:cNvPr>
          <p:cNvSpPr>
            <a:spLocks noGrp="1"/>
          </p:cNvSpPr>
          <p:nvPr>
            <p:ph idx="1"/>
          </p:nvPr>
        </p:nvSpPr>
        <p:spPr>
          <a:xfrm>
            <a:off x="767644" y="1258101"/>
            <a:ext cx="8173156" cy="5141524"/>
          </a:xfrm>
        </p:spPr>
        <p:txBody>
          <a:bodyPr/>
          <a:lstStyle/>
          <a:p>
            <a:pPr marL="285750" indent="-285750"/>
            <a:r>
              <a:rPr lang="en-US" dirty="0"/>
              <a:t>The ERDSP provides a mechanism to account for the security of research protocol data during each stage of the data management life cycle and is a reliable way to ensure the consistent evaluation of a research protocol’s data usage, storage, sharing, and transmission requirements by:</a:t>
            </a:r>
            <a:endParaRPr lang="en-US" dirty="0">
              <a:solidFill>
                <a:schemeClr val="tx1"/>
              </a:solidFill>
            </a:endParaRPr>
          </a:p>
          <a:p>
            <a:pPr marL="742950" lvl="1" indent="-285750"/>
            <a:r>
              <a:rPr lang="en-US" dirty="0">
                <a:solidFill>
                  <a:schemeClr val="tx1"/>
                </a:solidFill>
              </a:rPr>
              <a:t>Implementing a standardized template and plan designed to provide research principal investigators (PIs) with a tool to aide in documenting the safeguards used to protect research data, information, and resources. </a:t>
            </a:r>
          </a:p>
          <a:p>
            <a:pPr marL="742950" lvl="1" indent="-285750"/>
            <a:r>
              <a:rPr lang="en-US" dirty="0">
                <a:solidFill>
                  <a:schemeClr val="tx1"/>
                </a:solidFill>
              </a:rPr>
              <a:t>Providing a mechanism for PI’s to document their plan for managing risks to protect research data within a research protocol, and promoting the standardization of the ISSO review during the IRB/R&amp;DC review process per policy. </a:t>
            </a:r>
          </a:p>
        </p:txBody>
      </p:sp>
    </p:spTree>
    <p:extLst>
      <p:ext uri="{BB962C8B-B14F-4D97-AF65-F5344CB8AC3E}">
        <p14:creationId xmlns:p14="http://schemas.microsoft.com/office/powerpoint/2010/main" val="243401513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Diagram 2">
            <a:extLst>
              <a:ext uri="{FF2B5EF4-FFF2-40B4-BE49-F238E27FC236}">
                <a16:creationId xmlns:a16="http://schemas.microsoft.com/office/drawing/2014/main" id="{B091B111-EA45-487E-A68F-E34EA21D4BBB}"/>
              </a:ext>
            </a:extLst>
          </p:cNvPr>
          <p:cNvGraphicFramePr/>
          <p:nvPr>
            <p:extLst>
              <p:ext uri="{D42A27DB-BD31-4B8C-83A1-F6EECF244321}">
                <p14:modId xmlns:p14="http://schemas.microsoft.com/office/powerpoint/2010/main" val="3566096058"/>
              </p:ext>
            </p:extLst>
          </p:nvPr>
        </p:nvGraphicFramePr>
        <p:xfrm>
          <a:off x="630935" y="378460"/>
          <a:ext cx="7891272" cy="685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Slide Number Placeholder 3">
            <a:extLst>
              <a:ext uri="{FF2B5EF4-FFF2-40B4-BE49-F238E27FC236}">
                <a16:creationId xmlns:a16="http://schemas.microsoft.com/office/drawing/2014/main" id="{E3FABB81-2118-42C5-9909-5D6723418455}"/>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573346A-FCA4-684E-8D18-26E8324063ED}"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6" name="Content Placeholder 5">
            <a:extLst>
              <a:ext uri="{FF2B5EF4-FFF2-40B4-BE49-F238E27FC236}">
                <a16:creationId xmlns:a16="http://schemas.microsoft.com/office/drawing/2014/main" id="{D50FFF2A-DFD8-48C9-9681-83B92161A56E}"/>
              </a:ext>
            </a:extLst>
          </p:cNvPr>
          <p:cNvSpPr>
            <a:spLocks noGrp="1"/>
          </p:cNvSpPr>
          <p:nvPr>
            <p:ph idx="1"/>
          </p:nvPr>
        </p:nvSpPr>
        <p:spPr>
          <a:xfrm>
            <a:off x="767644" y="1258101"/>
            <a:ext cx="8173156" cy="5141524"/>
          </a:xfrm>
        </p:spPr>
        <p:txBody>
          <a:bodyPr/>
          <a:lstStyle/>
          <a:p>
            <a:r>
              <a:rPr lang="en-US" dirty="0">
                <a:solidFill>
                  <a:schemeClr val="tx1"/>
                </a:solidFill>
              </a:rPr>
              <a:t>The ERDSP enables the following objectives:</a:t>
            </a:r>
          </a:p>
          <a:p>
            <a:pPr marL="742950" lvl="1" indent="-285750">
              <a:buFont typeface="Wingdings" panose="05000000000000000000" pitchFamily="2" charset="2"/>
              <a:buChar char="ü"/>
            </a:pPr>
            <a:r>
              <a:rPr lang="en-US" dirty="0">
                <a:solidFill>
                  <a:schemeClr val="tx1"/>
                </a:solidFill>
              </a:rPr>
              <a:t>Assisting PI’s with documenting how research data (human subject, basic science, animal) will be protected. </a:t>
            </a:r>
          </a:p>
          <a:p>
            <a:pPr marL="742950" lvl="1" indent="-285750">
              <a:buFont typeface="Wingdings" panose="05000000000000000000" pitchFamily="2" charset="2"/>
              <a:buChar char="ü"/>
            </a:pPr>
            <a:r>
              <a:rPr lang="en-US" dirty="0">
                <a:solidFill>
                  <a:schemeClr val="tx1"/>
                </a:solidFill>
              </a:rPr>
              <a:t>Assisting ISSOs with employing consistent security review checks.</a:t>
            </a:r>
          </a:p>
          <a:p>
            <a:pPr lvl="1">
              <a:buFont typeface="Wingdings" panose="05000000000000000000" pitchFamily="2" charset="2"/>
              <a:buChar char="ü"/>
            </a:pPr>
            <a:r>
              <a:rPr lang="en-US" dirty="0">
                <a:solidFill>
                  <a:schemeClr val="tx1"/>
                </a:solidFill>
              </a:rPr>
              <a:t>Simplifying the process of completing and submitting an Enterprise Research Data Security Plan (ERDSP).</a:t>
            </a:r>
          </a:p>
          <a:p>
            <a:pPr lvl="1">
              <a:buFont typeface="Wingdings" panose="05000000000000000000" pitchFamily="2" charset="2"/>
              <a:buChar char="ü"/>
            </a:pPr>
            <a:r>
              <a:rPr lang="en-US" dirty="0">
                <a:solidFill>
                  <a:schemeClr val="tx1"/>
                </a:solidFill>
              </a:rPr>
              <a:t>Increasing the consistency of the information submitted in the form. </a:t>
            </a:r>
          </a:p>
          <a:p>
            <a:pPr lvl="1">
              <a:buFont typeface="Wingdings" panose="05000000000000000000" pitchFamily="2" charset="2"/>
              <a:buChar char="ü"/>
            </a:pPr>
            <a:r>
              <a:rPr lang="en-US" dirty="0">
                <a:solidFill>
                  <a:schemeClr val="tx1"/>
                </a:solidFill>
              </a:rPr>
              <a:t>Clarifying whether or not ISSO approval is required for an ERDSP.</a:t>
            </a:r>
          </a:p>
        </p:txBody>
      </p:sp>
    </p:spTree>
    <p:extLst>
      <p:ext uri="{BB962C8B-B14F-4D97-AF65-F5344CB8AC3E}">
        <p14:creationId xmlns:p14="http://schemas.microsoft.com/office/powerpoint/2010/main" val="234645432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Diagram 2">
            <a:extLst>
              <a:ext uri="{FF2B5EF4-FFF2-40B4-BE49-F238E27FC236}">
                <a16:creationId xmlns:a16="http://schemas.microsoft.com/office/drawing/2014/main" id="{B65C45C2-48C3-40C4-B348-EC47A032392A}"/>
              </a:ext>
            </a:extLst>
          </p:cNvPr>
          <p:cNvGraphicFramePr/>
          <p:nvPr>
            <p:extLst>
              <p:ext uri="{D42A27DB-BD31-4B8C-83A1-F6EECF244321}">
                <p14:modId xmlns:p14="http://schemas.microsoft.com/office/powerpoint/2010/main" val="3513267745"/>
              </p:ext>
            </p:extLst>
          </p:nvPr>
        </p:nvGraphicFramePr>
        <p:xfrm>
          <a:off x="630935" y="378460"/>
          <a:ext cx="7891272" cy="685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Slide Number Placeholder 3">
            <a:extLst>
              <a:ext uri="{FF2B5EF4-FFF2-40B4-BE49-F238E27FC236}">
                <a16:creationId xmlns:a16="http://schemas.microsoft.com/office/drawing/2014/main" id="{E3FABB81-2118-42C5-9909-5D6723418455}"/>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573346A-FCA4-684E-8D18-26E8324063ED}"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6" name="Content Placeholder 5">
            <a:extLst>
              <a:ext uri="{FF2B5EF4-FFF2-40B4-BE49-F238E27FC236}">
                <a16:creationId xmlns:a16="http://schemas.microsoft.com/office/drawing/2014/main" id="{D50FFF2A-DFD8-48C9-9681-83B92161A56E}"/>
              </a:ext>
            </a:extLst>
          </p:cNvPr>
          <p:cNvSpPr>
            <a:spLocks noGrp="1"/>
          </p:cNvSpPr>
          <p:nvPr>
            <p:ph idx="1"/>
          </p:nvPr>
        </p:nvSpPr>
        <p:spPr>
          <a:xfrm>
            <a:off x="767644" y="1258101"/>
            <a:ext cx="8173156" cy="5141524"/>
          </a:xfrm>
        </p:spPr>
        <p:txBody>
          <a:bodyPr/>
          <a:lstStyle/>
          <a:p>
            <a:r>
              <a:rPr lang="en-US" sz="2000" dirty="0">
                <a:solidFill>
                  <a:schemeClr val="tx1"/>
                </a:solidFill>
              </a:rPr>
              <a:t>The ERDSP is required for Human, Basic Science and Animal studies. </a:t>
            </a:r>
          </a:p>
          <a:p>
            <a:r>
              <a:rPr lang="en-US" sz="2000" dirty="0">
                <a:solidFill>
                  <a:schemeClr val="tx1"/>
                </a:solidFill>
              </a:rPr>
              <a:t>The ERDSP form utilizes branching logic. </a:t>
            </a:r>
          </a:p>
          <a:p>
            <a:pPr lvl="1">
              <a:buFont typeface="Wingdings" panose="05000000000000000000" pitchFamily="2" charset="2"/>
              <a:buChar char="ü"/>
            </a:pPr>
            <a:r>
              <a:rPr lang="en-US" sz="2000" dirty="0"/>
              <a:t>Branching logic surveys are basically intelligent surveys that place relevant questions in front of the users. Based on these questions, not only are the users able to see a page they are interested in, but the survey also takes into account the answers, and constructs the next question accordingly.</a:t>
            </a:r>
          </a:p>
          <a:p>
            <a:pPr lvl="1">
              <a:buFont typeface="Wingdings" panose="05000000000000000000" pitchFamily="2" charset="2"/>
              <a:buChar char="ü"/>
            </a:pPr>
            <a:r>
              <a:rPr lang="en-US" sz="2000" dirty="0"/>
              <a:t>Each of the questions takes respondents to a designated question. From there they are further taken to the page of their liking. If the next question does not align with the user’s current answer, that question is skipped and the user is taken to a more relevant question. A branching logic survey allows the users to follow a certain flow based on their answers.</a:t>
            </a:r>
          </a:p>
          <a:p>
            <a:pPr lvl="1">
              <a:buFont typeface="Wingdings" panose="05000000000000000000" pitchFamily="2" charset="2"/>
              <a:buChar char="ü"/>
            </a:pPr>
            <a:r>
              <a:rPr lang="en-US" sz="2000" dirty="0"/>
              <a:t>In short, the path of the user takes can be reconstructed with every answer. The path can keep branching out until all questions have been addressed. The path through the form can vary for each user or respondent.</a:t>
            </a:r>
          </a:p>
          <a:p>
            <a:endParaRPr lang="en-US" sz="2000" dirty="0">
              <a:solidFill>
                <a:schemeClr val="tx1"/>
              </a:solidFill>
            </a:endParaRPr>
          </a:p>
          <a:p>
            <a:pPr marL="285750" indent="-285750"/>
            <a:endParaRPr lang="en-US" sz="2000" dirty="0">
              <a:solidFill>
                <a:schemeClr val="tx1"/>
              </a:solidFill>
            </a:endParaRPr>
          </a:p>
          <a:p>
            <a:pPr marL="742950" lvl="1" indent="-285750">
              <a:buFont typeface="Wingdings" panose="05000000000000000000" pitchFamily="2" charset="2"/>
              <a:buChar char="ü"/>
            </a:pPr>
            <a:endParaRPr lang="en-US" sz="1400" dirty="0">
              <a:solidFill>
                <a:schemeClr val="tx1"/>
              </a:solidFill>
            </a:endParaRPr>
          </a:p>
        </p:txBody>
      </p:sp>
    </p:spTree>
    <p:extLst>
      <p:ext uri="{BB962C8B-B14F-4D97-AF65-F5344CB8AC3E}">
        <p14:creationId xmlns:p14="http://schemas.microsoft.com/office/powerpoint/2010/main" val="239318482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Diagram 5">
            <a:extLst>
              <a:ext uri="{FF2B5EF4-FFF2-40B4-BE49-F238E27FC236}">
                <a16:creationId xmlns:a16="http://schemas.microsoft.com/office/drawing/2014/main" id="{C5643FDE-15DA-4F43-AFFE-B17C3298F099}"/>
              </a:ext>
            </a:extLst>
          </p:cNvPr>
          <p:cNvGraphicFramePr/>
          <p:nvPr>
            <p:extLst>
              <p:ext uri="{D42A27DB-BD31-4B8C-83A1-F6EECF244321}">
                <p14:modId xmlns:p14="http://schemas.microsoft.com/office/powerpoint/2010/main" val="628057535"/>
              </p:ext>
            </p:extLst>
          </p:nvPr>
        </p:nvGraphicFramePr>
        <p:xfrm>
          <a:off x="92279" y="173837"/>
          <a:ext cx="8875552" cy="72257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Slide Number Placeholder 3">
            <a:extLst>
              <a:ext uri="{FF2B5EF4-FFF2-40B4-BE49-F238E27FC236}">
                <a16:creationId xmlns:a16="http://schemas.microsoft.com/office/drawing/2014/main" id="{E3FABB81-2118-42C5-9909-5D6723418455}"/>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573346A-FCA4-684E-8D18-26E8324063ED}"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3" name="Rectangle: Rounded Corners 2">
            <a:extLst>
              <a:ext uri="{FF2B5EF4-FFF2-40B4-BE49-F238E27FC236}">
                <a16:creationId xmlns:a16="http://schemas.microsoft.com/office/drawing/2014/main" id="{3F2607C5-2ED5-468C-85F1-01A3C3ECA172}"/>
              </a:ext>
            </a:extLst>
          </p:cNvPr>
          <p:cNvSpPr/>
          <p:nvPr/>
        </p:nvSpPr>
        <p:spPr>
          <a:xfrm>
            <a:off x="1470567" y="2698679"/>
            <a:ext cx="4096626" cy="1715993"/>
          </a:xfrm>
          <a:prstGeom prst="roundRect">
            <a:avLst/>
          </a:prstGeom>
          <a:gradFill flip="none" rotWithShape="1">
            <a:gsLst>
              <a:gs pos="0">
                <a:schemeClr val="accent2">
                  <a:lumMod val="67000"/>
                </a:schemeClr>
              </a:gs>
              <a:gs pos="48000">
                <a:schemeClr val="accent2">
                  <a:lumMod val="97000"/>
                  <a:lumOff val="3000"/>
                </a:schemeClr>
              </a:gs>
              <a:gs pos="100000">
                <a:schemeClr val="accent2">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rtlCol="0" anchor="ctr"/>
          <a:lstStyle/>
          <a:p>
            <a:pPr marL="285750" indent="-285750">
              <a:buFont typeface="Arial" panose="020B0604020202020204" pitchFamily="34" charset="0"/>
              <a:buChar char="•"/>
            </a:pPr>
            <a:r>
              <a:rPr lang="en-US" dirty="0"/>
              <a:t>Review research studies that require an ISSO review </a:t>
            </a:r>
          </a:p>
          <a:p>
            <a:pPr marL="285750" indent="-285750">
              <a:buFont typeface="Arial" panose="020B0604020202020204" pitchFamily="34" charset="0"/>
              <a:buChar char="•"/>
            </a:pPr>
            <a:r>
              <a:rPr lang="en-US" dirty="0"/>
              <a:t>Assist the PI in resolving research study information security issues in a timely manner</a:t>
            </a:r>
          </a:p>
        </p:txBody>
      </p:sp>
      <p:sp>
        <p:nvSpPr>
          <p:cNvPr id="5" name="TextBox 4">
            <a:extLst>
              <a:ext uri="{FF2B5EF4-FFF2-40B4-BE49-F238E27FC236}">
                <a16:creationId xmlns:a16="http://schemas.microsoft.com/office/drawing/2014/main" id="{CDCF9D85-5704-4BD5-A33B-6FF93ED2C123}"/>
              </a:ext>
            </a:extLst>
          </p:cNvPr>
          <p:cNvSpPr txBox="1"/>
          <p:nvPr/>
        </p:nvSpPr>
        <p:spPr>
          <a:xfrm>
            <a:off x="5598255" y="2959964"/>
            <a:ext cx="1578225" cy="954107"/>
          </a:xfrm>
          <a:prstGeom prst="rect">
            <a:avLst/>
          </a:prstGeom>
          <a:noFill/>
        </p:spPr>
        <p:txBody>
          <a:bodyPr wrap="square" rtlCol="0">
            <a:spAutoFit/>
          </a:bodyPr>
          <a:lstStyle/>
          <a:p>
            <a:r>
              <a:rPr lang="en-US" sz="2800" dirty="0"/>
              <a:t>Facility ISSOs</a:t>
            </a:r>
          </a:p>
        </p:txBody>
      </p:sp>
      <p:sp>
        <p:nvSpPr>
          <p:cNvPr id="7" name="TextBox 6">
            <a:extLst>
              <a:ext uri="{FF2B5EF4-FFF2-40B4-BE49-F238E27FC236}">
                <a16:creationId xmlns:a16="http://schemas.microsoft.com/office/drawing/2014/main" id="{4BA2BCFB-EB89-464D-8ECB-66952786D290}"/>
              </a:ext>
            </a:extLst>
          </p:cNvPr>
          <p:cNvSpPr txBox="1"/>
          <p:nvPr/>
        </p:nvSpPr>
        <p:spPr>
          <a:xfrm>
            <a:off x="1862356" y="4695930"/>
            <a:ext cx="1595856" cy="1384995"/>
          </a:xfrm>
          <a:prstGeom prst="rect">
            <a:avLst/>
          </a:prstGeom>
          <a:noFill/>
        </p:spPr>
        <p:txBody>
          <a:bodyPr wrap="square" rtlCol="0">
            <a:spAutoFit/>
          </a:bodyPr>
          <a:lstStyle/>
          <a:p>
            <a:pPr algn="r"/>
            <a:r>
              <a:rPr lang="en-US" sz="2800" dirty="0"/>
              <a:t>Research Support Division </a:t>
            </a:r>
          </a:p>
        </p:txBody>
      </p:sp>
      <p:sp>
        <p:nvSpPr>
          <p:cNvPr id="8" name="TextBox 7">
            <a:extLst>
              <a:ext uri="{FF2B5EF4-FFF2-40B4-BE49-F238E27FC236}">
                <a16:creationId xmlns:a16="http://schemas.microsoft.com/office/drawing/2014/main" id="{B492C9FA-8080-406F-A81E-DB3481D3055D}"/>
              </a:ext>
            </a:extLst>
          </p:cNvPr>
          <p:cNvSpPr txBox="1"/>
          <p:nvPr/>
        </p:nvSpPr>
        <p:spPr>
          <a:xfrm>
            <a:off x="1310934" y="1177669"/>
            <a:ext cx="2147277" cy="954107"/>
          </a:xfrm>
          <a:prstGeom prst="rect">
            <a:avLst/>
          </a:prstGeom>
          <a:noFill/>
        </p:spPr>
        <p:txBody>
          <a:bodyPr wrap="square" rtlCol="0">
            <a:spAutoFit/>
          </a:bodyPr>
          <a:lstStyle/>
          <a:p>
            <a:pPr algn="r"/>
            <a:r>
              <a:rPr lang="en-US" sz="2800" dirty="0"/>
              <a:t>Principle  Investigators </a:t>
            </a:r>
          </a:p>
        </p:txBody>
      </p:sp>
      <p:sp>
        <p:nvSpPr>
          <p:cNvPr id="12" name="Rectangle: Rounded Corners 11">
            <a:extLst>
              <a:ext uri="{FF2B5EF4-FFF2-40B4-BE49-F238E27FC236}">
                <a16:creationId xmlns:a16="http://schemas.microsoft.com/office/drawing/2014/main" id="{F601E960-C8E8-4DD4-8844-630DED803B51}"/>
              </a:ext>
            </a:extLst>
          </p:cNvPr>
          <p:cNvSpPr/>
          <p:nvPr/>
        </p:nvSpPr>
        <p:spPr>
          <a:xfrm>
            <a:off x="3610611" y="4647693"/>
            <a:ext cx="3975288" cy="1472877"/>
          </a:xfrm>
          <a:prstGeom prst="roundRect">
            <a:avLst/>
          </a:prstGeom>
          <a:gradFill flip="none" rotWithShape="1">
            <a:gsLst>
              <a:gs pos="0">
                <a:schemeClr val="accent6">
                  <a:lumMod val="67000"/>
                </a:schemeClr>
              </a:gs>
              <a:gs pos="48000">
                <a:schemeClr val="accent6">
                  <a:lumMod val="97000"/>
                  <a:lumOff val="3000"/>
                </a:schemeClr>
              </a:gs>
              <a:gs pos="100000">
                <a:schemeClr val="accent6">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rtlCol="0" anchor="ctr"/>
          <a:lstStyle/>
          <a:p>
            <a:pPr marL="285750" indent="-285750">
              <a:buFont typeface="Arial" panose="020B0604020202020204" pitchFamily="34" charset="0"/>
              <a:buChar char="•"/>
            </a:pPr>
            <a:r>
              <a:rPr lang="en-US" dirty="0"/>
              <a:t>Provide ERDSP guidance as needed</a:t>
            </a:r>
          </a:p>
          <a:p>
            <a:pPr marL="285750" indent="-285750">
              <a:buFont typeface="Arial" panose="020B0604020202020204" pitchFamily="34" charset="0"/>
              <a:buChar char="•"/>
            </a:pPr>
            <a:r>
              <a:rPr lang="en-US" dirty="0"/>
              <a:t>Maintain ERDSP template and User Guide documentation</a:t>
            </a:r>
          </a:p>
        </p:txBody>
      </p:sp>
      <p:sp>
        <p:nvSpPr>
          <p:cNvPr id="13" name="Rectangle: Rounded Corners 12">
            <a:extLst>
              <a:ext uri="{FF2B5EF4-FFF2-40B4-BE49-F238E27FC236}">
                <a16:creationId xmlns:a16="http://schemas.microsoft.com/office/drawing/2014/main" id="{F871DFD6-266B-46E6-A670-76F70AA3232A}"/>
              </a:ext>
            </a:extLst>
          </p:cNvPr>
          <p:cNvSpPr/>
          <p:nvPr/>
        </p:nvSpPr>
        <p:spPr>
          <a:xfrm>
            <a:off x="3610611" y="966522"/>
            <a:ext cx="3975288" cy="1472877"/>
          </a:xfrm>
          <a:prstGeom prst="roundRect">
            <a:avLst/>
          </a:prstGeom>
          <a:gradFill flip="none" rotWithShape="1">
            <a:gsLst>
              <a:gs pos="0">
                <a:schemeClr val="dk1">
                  <a:lumMod val="67000"/>
                </a:schemeClr>
              </a:gs>
              <a:gs pos="48000">
                <a:schemeClr val="dk1">
                  <a:lumMod val="97000"/>
                  <a:lumOff val="3000"/>
                </a:schemeClr>
              </a:gs>
              <a:gs pos="100000">
                <a:schemeClr val="dk1">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rtlCol="0" anchor="ctr"/>
          <a:lstStyle/>
          <a:p>
            <a:pPr marL="285750" indent="-285750">
              <a:buFont typeface="Arial" panose="020B0604020202020204" pitchFamily="34" charset="0"/>
              <a:buChar char="•"/>
            </a:pPr>
            <a:r>
              <a:rPr lang="en-US" dirty="0"/>
              <a:t>Complete the ERDSP for each research study and amendment </a:t>
            </a:r>
          </a:p>
          <a:p>
            <a:pPr marL="285750" indent="-285750">
              <a:buFont typeface="Arial" panose="020B0604020202020204" pitchFamily="34" charset="0"/>
              <a:buChar char="•"/>
            </a:pPr>
            <a:r>
              <a:rPr lang="en-US" dirty="0"/>
              <a:t>Work with the ISSO to resolve research study information security issues in a timely manner</a:t>
            </a:r>
          </a:p>
        </p:txBody>
      </p:sp>
    </p:spTree>
    <p:extLst>
      <p:ext uri="{BB962C8B-B14F-4D97-AF65-F5344CB8AC3E}">
        <p14:creationId xmlns:p14="http://schemas.microsoft.com/office/powerpoint/2010/main" val="374195297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7731C2F8-3CB0-4024-BD81-7C3BF4EB3E0F}"/>
              </a:ext>
            </a:extLst>
          </p:cNvPr>
          <p:cNvSpPr/>
          <p:nvPr/>
        </p:nvSpPr>
        <p:spPr>
          <a:xfrm>
            <a:off x="319449" y="1124762"/>
            <a:ext cx="8283678" cy="646331"/>
          </a:xfrm>
          <a:prstGeom prst="rect">
            <a:avLst/>
          </a:prstGeom>
        </p:spPr>
        <p:txBody>
          <a:bodyPr wrap="square">
            <a:spAutoFit/>
          </a:bodyPr>
          <a:lstStyle/>
          <a:p>
            <a:r>
              <a:rPr lang="en-US" dirty="0"/>
              <a:t>When initiating a new ERDSP, begin by completing the basic information about the research study at the top of the form.</a:t>
            </a:r>
          </a:p>
        </p:txBody>
      </p:sp>
      <p:graphicFrame>
        <p:nvGraphicFramePr>
          <p:cNvPr id="8" name="Diagram 7">
            <a:extLst>
              <a:ext uri="{FF2B5EF4-FFF2-40B4-BE49-F238E27FC236}">
                <a16:creationId xmlns:a16="http://schemas.microsoft.com/office/drawing/2014/main" id="{882045CA-5E19-4BC3-8274-1D642032A64C}"/>
              </a:ext>
            </a:extLst>
          </p:cNvPr>
          <p:cNvGraphicFramePr/>
          <p:nvPr/>
        </p:nvGraphicFramePr>
        <p:xfrm>
          <a:off x="319449" y="198795"/>
          <a:ext cx="8283678" cy="685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Slide Number Placeholder 3">
            <a:extLst>
              <a:ext uri="{FF2B5EF4-FFF2-40B4-BE49-F238E27FC236}">
                <a16:creationId xmlns:a16="http://schemas.microsoft.com/office/drawing/2014/main" id="{35242025-F770-4DC6-9488-B684E38E47A3}"/>
              </a:ext>
            </a:extLst>
          </p:cNvPr>
          <p:cNvSpPr>
            <a:spLocks noGrp="1"/>
          </p:cNvSpPr>
          <p:nvPr>
            <p:ph type="sldNum" sz="quarter" idx="12"/>
          </p:nvPr>
        </p:nvSpPr>
        <p:spPr>
          <a:xfrm>
            <a:off x="6457950" y="6028291"/>
            <a:ext cx="20574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573346A-FCA4-684E-8D18-26E8324063ED}"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pic>
        <p:nvPicPr>
          <p:cNvPr id="3" name="Picture 2">
            <a:extLst>
              <a:ext uri="{FF2B5EF4-FFF2-40B4-BE49-F238E27FC236}">
                <a16:creationId xmlns:a16="http://schemas.microsoft.com/office/drawing/2014/main" id="{53F0ED4E-13C4-4B53-82DD-036815710993}"/>
              </a:ext>
            </a:extLst>
          </p:cNvPr>
          <p:cNvPicPr>
            <a:picLocks noChangeAspect="1"/>
          </p:cNvPicPr>
          <p:nvPr/>
        </p:nvPicPr>
        <p:blipFill>
          <a:blip r:embed="rId7"/>
          <a:stretch>
            <a:fillRect/>
          </a:stretch>
        </p:blipFill>
        <p:spPr>
          <a:xfrm>
            <a:off x="133350" y="1895061"/>
            <a:ext cx="8877300" cy="4611756"/>
          </a:xfrm>
          <a:prstGeom prst="rect">
            <a:avLst/>
          </a:prstGeom>
        </p:spPr>
      </p:pic>
    </p:spTree>
    <p:extLst>
      <p:ext uri="{BB962C8B-B14F-4D97-AF65-F5344CB8AC3E}">
        <p14:creationId xmlns:p14="http://schemas.microsoft.com/office/powerpoint/2010/main" val="1727797955"/>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theme/theme1.xml><?xml version="1.0" encoding="utf-8"?>
<a:theme xmlns:a="http://schemas.openxmlformats.org/drawingml/2006/main" name="OI&amp;T PPT Layout">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1BF602F8305A5344AF0D162B8BF8BC7E" ma:contentTypeVersion="0" ma:contentTypeDescription="Create a new document." ma:contentTypeScope="" ma:versionID="13ef6b821f3535dd40734d00f79f2b99">
  <xsd:schema xmlns:xsd="http://www.w3.org/2001/XMLSchema" xmlns:xs="http://www.w3.org/2001/XMLSchema" xmlns:p="http://schemas.microsoft.com/office/2006/metadata/properties" targetNamespace="http://schemas.microsoft.com/office/2006/metadata/properties" ma:root="true" ma:fieldsID="1b05d82d297216baf5b26c55225140df">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A8A65253-ABBF-4E75-B8B2-5797C706895F}">
  <ds:schemaRefs>
    <ds:schemaRef ds:uri="http://schemas.microsoft.com/sharepoint/v3/contenttype/forms"/>
  </ds:schemaRefs>
</ds:datastoreItem>
</file>

<file path=customXml/itemProps2.xml><?xml version="1.0" encoding="utf-8"?>
<ds:datastoreItem xmlns:ds="http://schemas.openxmlformats.org/officeDocument/2006/customXml" ds:itemID="{B0725B19-7DA8-4867-939D-C612EE9FB1C4}">
  <ds:schemaRefs>
    <ds:schemaRef ds:uri="http://schemas.microsoft.com/office/2006/documentManagement/types"/>
    <ds:schemaRef ds:uri="http://purl.org/dc/terms/"/>
    <ds:schemaRef ds:uri="http://schemas.openxmlformats.org/package/2006/metadata/core-properties"/>
    <ds:schemaRef ds:uri="http://purl.org/dc/dcmitype/"/>
    <ds:schemaRef ds:uri="http://schemas.microsoft.com/office/infopath/2007/PartnerControls"/>
    <ds:schemaRef ds:uri="http://purl.org/dc/elements/1.1/"/>
    <ds:schemaRef ds:uri="http://schemas.microsoft.com/office/2006/metadata/properties"/>
    <ds:schemaRef ds:uri="http://www.w3.org/XML/1998/namespace"/>
  </ds:schemaRefs>
</ds:datastoreItem>
</file>

<file path=customXml/itemProps3.xml><?xml version="1.0" encoding="utf-8"?>
<ds:datastoreItem xmlns:ds="http://schemas.openxmlformats.org/officeDocument/2006/customXml" ds:itemID="{72430479-A511-49AC-A919-06C360DFBB7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emplate>Ion Boardroom</Template>
  <TotalTime>12750</TotalTime>
  <Words>2818</Words>
  <Application>Microsoft Office PowerPoint</Application>
  <PresentationFormat>On-screen Show (4:3)</PresentationFormat>
  <Paragraphs>304</Paragraphs>
  <Slides>36</Slides>
  <Notes>29</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36</vt:i4>
      </vt:variant>
    </vt:vector>
  </HeadingPairs>
  <TitlesOfParts>
    <vt:vector size="42" baseType="lpstr">
      <vt:lpstr>.AppleSystemUIFont</vt:lpstr>
      <vt:lpstr>Arial</vt:lpstr>
      <vt:lpstr>Calibri</vt:lpstr>
      <vt:lpstr>CambriaMath</vt:lpstr>
      <vt:lpstr>Wingdings</vt:lpstr>
      <vt:lpstr>OI&amp;T PPT Layout</vt:lpstr>
      <vt:lpstr>Enterprise Research Data  Security Plan (ERDSP)  TRAINING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Enterprise Research Data Security Plan (ERDSP) Training for the Implementation of VAIRRS</dc:title>
  <dc:subject>Enterprise Research Data Security Plan (ERDSP) Training for the Implementation of VAIRRS</dc:subject>
  <dc:creator>Johnson, Carol A. (ISSO-RSD)</dc:creator>
  <cp:keywords>PPT, OIT, presentation, Office of Information and Technology</cp:keywords>
  <dc:description>OIT20171010</dc:description>
  <cp:lastModifiedBy>Rivera, Portia T</cp:lastModifiedBy>
  <cp:revision>486</cp:revision>
  <cp:lastPrinted>2017-03-28T14:15:43Z</cp:lastPrinted>
  <dcterms:created xsi:type="dcterms:W3CDTF">2019-01-02T20:37:31Z</dcterms:created>
  <dcterms:modified xsi:type="dcterms:W3CDTF">2020-03-25T14:32:22Z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0x0101001BF602F8305A5344AF0D162B8BF8BC7E</vt:lpwstr>
  </property>
</Properties>
</file>